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3"/>
  </p:notesMasterIdLst>
  <p:handoutMasterIdLst>
    <p:handoutMasterId r:id="rId54"/>
  </p:handoutMasterIdLst>
  <p:sldIdLst>
    <p:sldId id="603" r:id="rId2"/>
    <p:sldId id="623" r:id="rId3"/>
    <p:sldId id="605" r:id="rId4"/>
    <p:sldId id="604" r:id="rId5"/>
    <p:sldId id="618" r:id="rId6"/>
    <p:sldId id="608" r:id="rId7"/>
    <p:sldId id="619" r:id="rId8"/>
    <p:sldId id="620" r:id="rId9"/>
    <p:sldId id="622" r:id="rId10"/>
    <p:sldId id="626" r:id="rId11"/>
    <p:sldId id="627" r:id="rId12"/>
    <p:sldId id="628" r:id="rId13"/>
    <p:sldId id="629" r:id="rId14"/>
    <p:sldId id="632" r:id="rId15"/>
    <p:sldId id="633" r:id="rId16"/>
    <p:sldId id="652" r:id="rId17"/>
    <p:sldId id="653" r:id="rId18"/>
    <p:sldId id="650" r:id="rId19"/>
    <p:sldId id="651" r:id="rId20"/>
    <p:sldId id="666" r:id="rId21"/>
    <p:sldId id="668" r:id="rId22"/>
    <p:sldId id="667" r:id="rId23"/>
    <p:sldId id="634" r:id="rId24"/>
    <p:sldId id="654" r:id="rId25"/>
    <p:sldId id="655" r:id="rId26"/>
    <p:sldId id="656" r:id="rId27"/>
    <p:sldId id="657" r:id="rId28"/>
    <p:sldId id="635" r:id="rId29"/>
    <p:sldId id="636" r:id="rId30"/>
    <p:sldId id="637" r:id="rId31"/>
    <p:sldId id="638" r:id="rId32"/>
    <p:sldId id="639" r:id="rId33"/>
    <p:sldId id="640" r:id="rId34"/>
    <p:sldId id="641" r:id="rId35"/>
    <p:sldId id="642" r:id="rId36"/>
    <p:sldId id="643" r:id="rId37"/>
    <p:sldId id="644" r:id="rId38"/>
    <p:sldId id="645" r:id="rId39"/>
    <p:sldId id="646" r:id="rId40"/>
    <p:sldId id="647" r:id="rId41"/>
    <p:sldId id="648" r:id="rId42"/>
    <p:sldId id="649" r:id="rId43"/>
    <p:sldId id="665" r:id="rId44"/>
    <p:sldId id="567" r:id="rId45"/>
    <p:sldId id="658" r:id="rId46"/>
    <p:sldId id="659" r:id="rId47"/>
    <p:sldId id="660" r:id="rId48"/>
    <p:sldId id="661" r:id="rId49"/>
    <p:sldId id="662" r:id="rId50"/>
    <p:sldId id="663" r:id="rId51"/>
    <p:sldId id="664" r:id="rId5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6C771-2EF4-46F5-838F-0CE9B29DFB99}">
          <p14:sldIdLst>
            <p14:sldId id="603"/>
            <p14:sldId id="623"/>
            <p14:sldId id="605"/>
            <p14:sldId id="604"/>
            <p14:sldId id="618"/>
            <p14:sldId id="608"/>
            <p14:sldId id="619"/>
            <p14:sldId id="620"/>
            <p14:sldId id="622"/>
            <p14:sldId id="626"/>
            <p14:sldId id="627"/>
            <p14:sldId id="628"/>
            <p14:sldId id="629"/>
            <p14:sldId id="632"/>
            <p14:sldId id="633"/>
            <p14:sldId id="652"/>
            <p14:sldId id="653"/>
            <p14:sldId id="650"/>
            <p14:sldId id="651"/>
            <p14:sldId id="666"/>
            <p14:sldId id="668"/>
            <p14:sldId id="667"/>
            <p14:sldId id="634"/>
            <p14:sldId id="654"/>
            <p14:sldId id="655"/>
            <p14:sldId id="656"/>
            <p14:sldId id="657"/>
            <p14:sldId id="635"/>
            <p14:sldId id="636"/>
            <p14:sldId id="637"/>
            <p14:sldId id="638"/>
            <p14:sldId id="639"/>
            <p14:sldId id="640"/>
            <p14:sldId id="641"/>
            <p14:sldId id="642"/>
            <p14:sldId id="643"/>
            <p14:sldId id="644"/>
            <p14:sldId id="645"/>
            <p14:sldId id="646"/>
            <p14:sldId id="647"/>
            <p14:sldId id="648"/>
            <p14:sldId id="649"/>
            <p14:sldId id="665"/>
            <p14:sldId id="567"/>
            <p14:sldId id="658"/>
            <p14:sldId id="659"/>
            <p14:sldId id="660"/>
            <p14:sldId id="661"/>
            <p14:sldId id="662"/>
            <p14:sldId id="663"/>
            <p14:sldId id="66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LeClair" initials="dl" lastIdx="6" clrIdx="0"/>
  <p:cmAuthor id="1" name="Sally Bate" initials="S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E56"/>
    <a:srgbClr val="BC2744"/>
    <a:srgbClr val="FFFFFF"/>
    <a:srgbClr val="D5DCE1"/>
    <a:srgbClr val="2267C4"/>
    <a:srgbClr val="18498B"/>
    <a:srgbClr val="1C7A8C"/>
    <a:srgbClr val="376092"/>
    <a:srgbClr val="BF6A78"/>
    <a:srgbClr val="9975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밝은 스타일 2 - 강조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59" autoAdjust="0"/>
    <p:restoredTop sz="69820" autoAdjust="0"/>
  </p:normalViewPr>
  <p:slideViewPr>
    <p:cSldViewPr snapToGrid="0">
      <p:cViewPr varScale="1">
        <p:scale>
          <a:sx n="58" d="100"/>
          <a:sy n="58" d="100"/>
        </p:scale>
        <p:origin x="-874" y="-72"/>
      </p:cViewPr>
      <p:guideLst>
        <p:guide orient="horz" pos="672"/>
        <p:guide pos="2880"/>
      </p:guideLst>
    </p:cSldViewPr>
  </p:slideViewPr>
  <p:outlineViewPr>
    <p:cViewPr>
      <p:scale>
        <a:sx n="33" d="100"/>
        <a:sy n="33" d="100"/>
      </p:scale>
      <p:origin x="0" y="6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9" d="100"/>
          <a:sy n="99" d="100"/>
        </p:scale>
        <p:origin x="-2568" y="-102"/>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5" y="0"/>
            <a:ext cx="4029282" cy="350760"/>
          </a:xfrm>
          <a:prstGeom prst="rect">
            <a:avLst/>
          </a:prstGeom>
        </p:spPr>
        <p:txBody>
          <a:bodyPr vert="horz" lIns="91440" tIns="45720" rIns="91440" bIns="45720" rtlCol="0"/>
          <a:lstStyle>
            <a:lvl1pPr algn="r">
              <a:defRPr sz="1200"/>
            </a:lvl1pPr>
          </a:lstStyle>
          <a:p>
            <a:fld id="{9482703A-D8D8-5141-B4E6-ACA6D309AF92}" type="datetimeFigureOut">
              <a:rPr lang="en-US" smtClean="0"/>
              <a:pPr/>
              <a:t>4/3/2014</a:t>
            </a:fld>
            <a:endParaRPr lang="en-US"/>
          </a:p>
        </p:txBody>
      </p:sp>
      <p:sp>
        <p:nvSpPr>
          <p:cNvPr id="4" name="Footer Placeholder 3"/>
          <p:cNvSpPr>
            <a:spLocks noGrp="1"/>
          </p:cNvSpPr>
          <p:nvPr>
            <p:ph type="ftr" sz="quarter" idx="2"/>
          </p:nvPr>
        </p:nvSpPr>
        <p:spPr>
          <a:xfrm>
            <a:off x="2" y="6658444"/>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5" y="6658444"/>
            <a:ext cx="4029282" cy="350760"/>
          </a:xfrm>
          <a:prstGeom prst="rect">
            <a:avLst/>
          </a:prstGeom>
        </p:spPr>
        <p:txBody>
          <a:bodyPr vert="horz" lIns="91440" tIns="45720" rIns="91440" bIns="45720" rtlCol="0" anchor="b"/>
          <a:lstStyle>
            <a:lvl1pPr algn="r">
              <a:defRPr sz="1200"/>
            </a:lvl1pPr>
          </a:lstStyle>
          <a:p>
            <a:fld id="{094665FA-C5B7-2F44-8F78-A1673F4FF7D4}" type="slidenum">
              <a:rPr lang="en-US" smtClean="0"/>
              <a:pPr/>
              <a:t>‹#›</a:t>
            </a:fld>
            <a:endParaRPr lang="en-US"/>
          </a:p>
        </p:txBody>
      </p:sp>
    </p:spTree>
    <p:extLst>
      <p:ext uri="{BB962C8B-B14F-4D97-AF65-F5344CB8AC3E}">
        <p14:creationId xmlns:p14="http://schemas.microsoft.com/office/powerpoint/2010/main" val="34958108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10" y="0"/>
            <a:ext cx="4028440" cy="350520"/>
          </a:xfrm>
          <a:prstGeom prst="rect">
            <a:avLst/>
          </a:prstGeom>
        </p:spPr>
        <p:txBody>
          <a:bodyPr vert="horz" lIns="93177" tIns="46589" rIns="93177" bIns="46589" rtlCol="0"/>
          <a:lstStyle>
            <a:lvl1pPr algn="r">
              <a:defRPr sz="1200"/>
            </a:lvl1pPr>
          </a:lstStyle>
          <a:p>
            <a:fld id="{3AA87CB2-7EF2-4113-AF74-644DF8CF9486}" type="datetimeFigureOut">
              <a:rPr lang="en-US" smtClean="0"/>
              <a:pPr/>
              <a:t>4/3/2014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3177" tIns="46589" rIns="93177" bIns="46589" rtlCol="0" anchor="b"/>
          <a:lstStyle>
            <a:lvl1pPr algn="r">
              <a:defRPr sz="1200"/>
            </a:lvl1pPr>
          </a:lstStyle>
          <a:p>
            <a:fld id="{518EF92F-37D4-467E-A8AA-13C29B62FD1F}" type="slidenum">
              <a:rPr lang="en-US" smtClean="0"/>
              <a:pPr/>
              <a:t>‹#›</a:t>
            </a:fld>
            <a:endParaRPr lang="en-US"/>
          </a:p>
        </p:txBody>
      </p:sp>
    </p:spTree>
    <p:extLst>
      <p:ext uri="{BB962C8B-B14F-4D97-AF65-F5344CB8AC3E}">
        <p14:creationId xmlns:p14="http://schemas.microsoft.com/office/powerpoint/2010/main" val="15790625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EF92F-37D4-467E-A8AA-13C29B62FD1F}" type="slidenum">
              <a:rPr lang="en-US" smtClean="0"/>
              <a:pPr/>
              <a:t>1</a:t>
            </a:fld>
            <a:endParaRPr lang="en-US"/>
          </a:p>
        </p:txBody>
      </p:sp>
    </p:spTree>
    <p:extLst>
      <p:ext uri="{BB962C8B-B14F-4D97-AF65-F5344CB8AC3E}">
        <p14:creationId xmlns:p14="http://schemas.microsoft.com/office/powerpoint/2010/main" val="1632019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Checkpoint operations ensure that either server can continue</a:t>
            </a:r>
            <a:r>
              <a:rPr lang="en-US" baseline="0" dirty="0" smtClean="0"/>
              <a:t> operation should one fail.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do this no I/O can leave the Active server until any modified memory data has been mirrored to the Standby server. Checkpoint operations occur constantly and in real-time.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18EF92F-37D4-467E-A8AA-13C29B62FD1F}" type="slidenum">
              <a:rPr lang="en-US" smtClean="0"/>
              <a:pPr/>
              <a:t>16</a:t>
            </a:fld>
            <a:endParaRPr lang="en-US" dirty="0"/>
          </a:p>
        </p:txBody>
      </p:sp>
      <p:sp>
        <p:nvSpPr>
          <p:cNvPr id="5" name="Header Placeholder 4"/>
          <p:cNvSpPr>
            <a:spLocks noGrp="1"/>
          </p:cNvSpPr>
          <p:nvPr>
            <p:ph type="hdr" sz="quarter" idx="11"/>
          </p:nvPr>
        </p:nvSpPr>
        <p:spPr/>
        <p:txBody>
          <a:bodyPr/>
          <a:lstStyle/>
          <a:p>
            <a:r>
              <a:rPr lang="en-US" smtClean="0"/>
              <a:t>DRAFT</a:t>
            </a:r>
            <a:endParaRPr lang="en-US" dirty="0"/>
          </a:p>
        </p:txBody>
      </p:sp>
    </p:spTree>
    <p:extLst>
      <p:ext uri="{BB962C8B-B14F-4D97-AF65-F5344CB8AC3E}">
        <p14:creationId xmlns:p14="http://schemas.microsoft.com/office/powerpoint/2010/main" val="2114137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failures occur the standby server will continue operation from the last checkpoint. Since the I/O was held on the Active side, it will only be released from the Standby side at the state of the last checkpoint.</a:t>
            </a:r>
          </a:p>
          <a:p>
            <a:endParaRPr lang="en-US" baseline="0" dirty="0" smtClean="0"/>
          </a:p>
          <a:p>
            <a:r>
              <a:rPr lang="en-US" baseline="0" dirty="0" smtClean="0"/>
              <a:t>This provides continuous availability with no data loss after the failure.</a:t>
            </a:r>
            <a:endParaRPr lang="en-US" dirty="0"/>
          </a:p>
        </p:txBody>
      </p:sp>
      <p:sp>
        <p:nvSpPr>
          <p:cNvPr id="4" name="Slide Number Placeholder 3"/>
          <p:cNvSpPr>
            <a:spLocks noGrp="1"/>
          </p:cNvSpPr>
          <p:nvPr>
            <p:ph type="sldNum" sz="quarter" idx="10"/>
          </p:nvPr>
        </p:nvSpPr>
        <p:spPr/>
        <p:txBody>
          <a:bodyPr/>
          <a:lstStyle/>
          <a:p>
            <a:fld id="{518EF92F-37D4-467E-A8AA-13C29B62FD1F}" type="slidenum">
              <a:rPr lang="en-US" smtClean="0"/>
              <a:pPr/>
              <a:t>17</a:t>
            </a:fld>
            <a:endParaRPr lang="en-US" dirty="0"/>
          </a:p>
        </p:txBody>
      </p:sp>
      <p:sp>
        <p:nvSpPr>
          <p:cNvPr id="5" name="Header Placeholder 4"/>
          <p:cNvSpPr>
            <a:spLocks noGrp="1"/>
          </p:cNvSpPr>
          <p:nvPr>
            <p:ph type="hdr" sz="quarter" idx="11"/>
          </p:nvPr>
        </p:nvSpPr>
        <p:spPr/>
        <p:txBody>
          <a:bodyPr/>
          <a:lstStyle/>
          <a:p>
            <a:r>
              <a:rPr lang="en-US" smtClean="0"/>
              <a:t>DRAFT</a:t>
            </a:r>
            <a:endParaRPr lang="en-US" dirty="0"/>
          </a:p>
        </p:txBody>
      </p:sp>
    </p:spTree>
    <p:extLst>
      <p:ext uri="{BB962C8B-B14F-4D97-AF65-F5344CB8AC3E}">
        <p14:creationId xmlns:p14="http://schemas.microsoft.com/office/powerpoint/2010/main" val="2978467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Storage redundancy functions in much the same way. In this diagram we see two running VMs, each assigned to a different primary node. If there’s a failure of a local </a:t>
            </a:r>
            <a:r>
              <a:rPr lang="en-US" baseline="0" dirty="0" err="1" smtClean="0"/>
              <a:t>vDisk</a:t>
            </a:r>
            <a:r>
              <a:rPr lang="en-US" baseline="0" dirty="0" smtClean="0"/>
              <a:t> used by VM1, its Availability Extensions route the I/O request over the A-Links to the remote node where the AX on that node satisfies the request using the mirrored copy of the </a:t>
            </a:r>
            <a:r>
              <a:rPr lang="en-US" baseline="0" dirty="0" err="1" smtClean="0"/>
              <a:t>vDisk</a:t>
            </a:r>
            <a:r>
              <a:rPr lang="en-US" baseline="0" dirty="0" smtClean="0"/>
              <a:t>.</a:t>
            </a:r>
          </a:p>
          <a:p>
            <a:endParaRPr lang="en-US" baseline="0" dirty="0" smtClean="0"/>
          </a:p>
          <a:p>
            <a:r>
              <a:rPr lang="en-US" baseline="0" dirty="0" smtClean="0"/>
              <a:t>Failure of a single disk drive in a RAID-protected volume does not cause re-routing of disk data because the failure is transparent to everRun, though depending on the type of RAID protection it may result in degraded disk performance.</a:t>
            </a:r>
          </a:p>
          <a:p>
            <a:endParaRPr lang="en-US" baseline="0" dirty="0" smtClean="0"/>
          </a:p>
          <a:p>
            <a:r>
              <a:rPr lang="en-US" baseline="0" dirty="0" smtClean="0"/>
              <a:t>Because everRun mirrors its own boot data on a separate local volume if it exists, it will use the backup copy if the primary fails. Loss of both copies results in a node failure.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Helvetica Neue"/>
              </a:rPr>
              <a:t>everRun Enterprise is unique among availability solutions in that it uses local disk storage and does not require an external SAN.</a:t>
            </a:r>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18</a:t>
            </a:fld>
            <a:endParaRPr lang="en-US" dirty="0"/>
          </a:p>
        </p:txBody>
      </p:sp>
    </p:spTree>
    <p:extLst>
      <p:ext uri="{BB962C8B-B14F-4D97-AF65-F5344CB8AC3E}">
        <p14:creationId xmlns:p14="http://schemas.microsoft.com/office/powerpoint/2010/main" val="143837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Both HA and FT VMs include</a:t>
            </a:r>
            <a:r>
              <a:rPr lang="en-US" baseline="0" dirty="0" smtClean="0"/>
              <a:t> protection from network and storage failures.  By using the A-Links between the nodes they can access the remote resource if the local resource is not available.  This is all managed automatically by the Availability Extension code started along with each VM. </a:t>
            </a:r>
          </a:p>
          <a:p>
            <a:endParaRPr lang="en-US" dirty="0" smtClean="0"/>
          </a:p>
          <a:p>
            <a:r>
              <a:rPr lang="en-US" dirty="0" smtClean="0"/>
              <a:t>Each VM is assigned one or more local adapters on the primary system</a:t>
            </a:r>
            <a:r>
              <a:rPr lang="en-US" baseline="0" dirty="0" smtClean="0"/>
              <a:t> for connection to business networks, but if a local adapter fails its remote partner is accessed over A-Links. All IP and MAC addresses assigned to Business Networks are virtual, so that either physical adapter in a team can be used without losing Business Network connections whether the local or remote adapter is being used.</a:t>
            </a:r>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19</a:t>
            </a:fld>
            <a:endParaRPr lang="en-US" dirty="0"/>
          </a:p>
        </p:txBody>
      </p:sp>
    </p:spTree>
    <p:extLst>
      <p:ext uri="{BB962C8B-B14F-4D97-AF65-F5344CB8AC3E}">
        <p14:creationId xmlns:p14="http://schemas.microsoft.com/office/powerpoint/2010/main" val="3231372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you don’t have to take our word for it. Our portfolio of customers speaks for itself. </a:t>
            </a:r>
          </a:p>
          <a:p>
            <a:endParaRPr lang="en-US" dirty="0"/>
          </a:p>
          <a:p>
            <a:r>
              <a:rPr lang="en-US" dirty="0"/>
              <a:t>This represents just a few of the companies who have come to rely on Stratus to keep their applications running in today’s always-on world</a:t>
            </a:r>
          </a:p>
          <a:p>
            <a:endParaRPr lang="en-US" dirty="0"/>
          </a:p>
        </p:txBody>
      </p:sp>
      <p:sp>
        <p:nvSpPr>
          <p:cNvPr id="4" name="Slide Number Placeholder 3"/>
          <p:cNvSpPr>
            <a:spLocks noGrp="1"/>
          </p:cNvSpPr>
          <p:nvPr>
            <p:ph type="sldNum" sz="quarter" idx="10"/>
          </p:nvPr>
        </p:nvSpPr>
        <p:spPr/>
        <p:txBody>
          <a:bodyPr/>
          <a:lstStyle/>
          <a:p>
            <a:fld id="{518EF92F-37D4-467E-A8AA-13C29B62FD1F}" type="slidenum">
              <a:rPr lang="en-US" smtClean="0"/>
              <a:pPr/>
              <a:t>20</a:t>
            </a:fld>
            <a:endParaRPr lang="en-US"/>
          </a:p>
        </p:txBody>
      </p:sp>
    </p:spTree>
    <p:extLst>
      <p:ext uri="{BB962C8B-B14F-4D97-AF65-F5344CB8AC3E}">
        <p14:creationId xmlns:p14="http://schemas.microsoft.com/office/powerpoint/2010/main" val="293943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EF92F-37D4-467E-A8AA-13C29B62FD1F}" type="slidenum">
              <a:rPr lang="en-US" smtClean="0"/>
              <a:pPr/>
              <a:t>21</a:t>
            </a:fld>
            <a:endParaRPr lang="en-US"/>
          </a:p>
        </p:txBody>
      </p:sp>
    </p:spTree>
    <p:extLst>
      <p:ext uri="{BB962C8B-B14F-4D97-AF65-F5344CB8AC3E}">
        <p14:creationId xmlns:p14="http://schemas.microsoft.com/office/powerpoint/2010/main" val="52944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server minimum</a:t>
            </a:r>
            <a:r>
              <a:rPr lang="en-US" baseline="0" dirty="0" smtClean="0"/>
              <a:t> and maximum configuration values for this version of everRun Enterprise. You’ll note that some of the upper limits reflect what has been tested and not hard limits. Use caution if you exceed any of these limits.</a:t>
            </a:r>
          </a:p>
          <a:p>
            <a:endParaRPr lang="en-US" baseline="0" dirty="0" smtClean="0"/>
          </a:p>
          <a:p>
            <a:r>
              <a:rPr lang="en-US" baseline="0" dirty="0" smtClean="0"/>
              <a:t>(Need min/max disk capacity)</a:t>
            </a:r>
          </a:p>
        </p:txBody>
      </p:sp>
      <p:sp>
        <p:nvSpPr>
          <p:cNvPr id="4" name="Slide Number Placeholder 3"/>
          <p:cNvSpPr>
            <a:spLocks noGrp="1"/>
          </p:cNvSpPr>
          <p:nvPr>
            <p:ph type="sldNum" sz="quarter" idx="10"/>
          </p:nvPr>
        </p:nvSpPr>
        <p:spPr/>
        <p:txBody>
          <a:bodyPr/>
          <a:lstStyle/>
          <a:p>
            <a:fld id="{518EF92F-37D4-467E-A8AA-13C29B62FD1F}" type="slidenum">
              <a:rPr lang="en-US" smtClean="0"/>
              <a:pPr/>
              <a:t>24</a:t>
            </a:fld>
            <a:endParaRPr lang="en-US" dirty="0"/>
          </a:p>
        </p:txBody>
      </p:sp>
    </p:spTree>
    <p:extLst>
      <p:ext uri="{BB962C8B-B14F-4D97-AF65-F5344CB8AC3E}">
        <p14:creationId xmlns:p14="http://schemas.microsoft.com/office/powerpoint/2010/main" val="3028175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 current VM configuration limits and a comparison to Stratus Avance and everRun MX in case you’re currently using one of those products</a:t>
            </a:r>
            <a:r>
              <a:rPr lang="en-US" baseline="0" dirty="0" smtClean="0"/>
              <a:t> and considering the advantages of an upgrade to everRun Enterprise.</a:t>
            </a:r>
            <a:endParaRPr lang="en-US" dirty="0" smtClean="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25</a:t>
            </a:fld>
            <a:endParaRPr lang="en-US" dirty="0"/>
          </a:p>
        </p:txBody>
      </p:sp>
    </p:spTree>
    <p:extLst>
      <p:ext uri="{BB962C8B-B14F-4D97-AF65-F5344CB8AC3E}">
        <p14:creationId xmlns:p14="http://schemas.microsoft.com/office/powerpoint/2010/main" val="2583518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list of Windows</a:t>
            </a:r>
            <a:r>
              <a:rPr lang="en-US" baseline="0" dirty="0" smtClean="0"/>
              <a:t> </a:t>
            </a:r>
            <a:r>
              <a:rPr lang="en-US" dirty="0" smtClean="0"/>
              <a:t>guest</a:t>
            </a:r>
            <a:r>
              <a:rPr lang="en-US" baseline="0" dirty="0" smtClean="0"/>
              <a:t> operating systems supported as of everRun Enterprise version 7.1</a:t>
            </a:r>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26</a:t>
            </a:fld>
            <a:endParaRPr lang="en-US" dirty="0"/>
          </a:p>
        </p:txBody>
      </p:sp>
    </p:spTree>
    <p:extLst>
      <p:ext uri="{BB962C8B-B14F-4D97-AF65-F5344CB8AC3E}">
        <p14:creationId xmlns:p14="http://schemas.microsoft.com/office/powerpoint/2010/main" val="307076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Stratus </a:t>
            </a:r>
            <a:r>
              <a:rPr lang="en-US" dirty="0"/>
              <a:t>has been supporting “business critical” use cases for always-on for 30 </a:t>
            </a:r>
            <a:r>
              <a:rPr lang="en-US" dirty="0" smtClean="0"/>
              <a:t>years, starting with our Platform</a:t>
            </a:r>
            <a:r>
              <a:rPr lang="en-US" baseline="0" dirty="0" smtClean="0"/>
              <a:t> solutions</a:t>
            </a:r>
            <a:r>
              <a:rPr lang="en-US" dirty="0" smtClean="0"/>
              <a:t>. </a:t>
            </a:r>
            <a:r>
              <a:rPr lang="en-US" dirty="0"/>
              <a:t>But, with the expansion of users, environments and devices moving into the mobile-centric cloud computing era we’re seeing an increase in demand for always-on applications across all market sectors.  It’s </a:t>
            </a:r>
            <a:r>
              <a:rPr lang="en-US" dirty="0" smtClean="0"/>
              <a:t>no </a:t>
            </a:r>
            <a:r>
              <a:rPr lang="en-US" dirty="0"/>
              <a:t>longer just an issue for a few business critical apps.  It’s becoming a requirement for all applications.</a:t>
            </a:r>
          </a:p>
          <a:p>
            <a:endParaRPr lang="en-US" dirty="0"/>
          </a:p>
          <a:p>
            <a:r>
              <a:rPr lang="en-US" dirty="0"/>
              <a:t>But what’s driving this?</a:t>
            </a:r>
          </a:p>
          <a:p>
            <a:pPr lvl="0"/>
            <a:endParaRPr lang="en-US" dirty="0"/>
          </a:p>
          <a:p>
            <a:pPr marL="171450" lvl="0" indent="-171450">
              <a:buFont typeface="Arial" pitchFamily="34" charset="0"/>
              <a:buChar char="•"/>
            </a:pPr>
            <a:r>
              <a:rPr lang="en-US" dirty="0" smtClean="0"/>
              <a:t>A </a:t>
            </a:r>
            <a:r>
              <a:rPr lang="en-US" dirty="0"/>
              <a:t>24/7 global marketplace</a:t>
            </a:r>
          </a:p>
          <a:p>
            <a:pPr marL="171450" indent="-171450">
              <a:buFont typeface="Arial" pitchFamily="34" charset="0"/>
              <a:buChar char="•"/>
            </a:pPr>
            <a:r>
              <a:rPr lang="en-US" dirty="0"/>
              <a:t>Self-service online shopping </a:t>
            </a:r>
            <a:r>
              <a:rPr lang="en-US" dirty="0" smtClean="0"/>
              <a:t>era</a:t>
            </a:r>
          </a:p>
          <a:p>
            <a:pPr marL="171450" indent="-171450">
              <a:buFont typeface="Arial" pitchFamily="34" charset="0"/>
              <a:buChar char="•"/>
            </a:pPr>
            <a:r>
              <a:rPr lang="en-US" dirty="0" smtClean="0"/>
              <a:t>Proliferation </a:t>
            </a:r>
            <a:r>
              <a:rPr lang="en-US" dirty="0"/>
              <a:t>of automated systems</a:t>
            </a:r>
          </a:p>
          <a:p>
            <a:pPr marL="171450" lvl="0" indent="-171450">
              <a:buFont typeface="Arial" pitchFamily="34" charset="0"/>
              <a:buChar char="•"/>
            </a:pPr>
            <a:r>
              <a:rPr lang="en-US" dirty="0"/>
              <a:t>Ubiquitous connectivity to mobile devices </a:t>
            </a:r>
          </a:p>
          <a:p>
            <a:pPr marL="171450" lvl="0" indent="-171450">
              <a:buFont typeface="Arial" pitchFamily="34" charset="0"/>
              <a:buChar char="•"/>
            </a:pPr>
            <a:r>
              <a:rPr lang="en-US" dirty="0"/>
              <a:t>Increase in interconnections – within companies, among business partners and between devices</a:t>
            </a:r>
          </a:p>
          <a:p>
            <a:endParaRPr lang="en-US" dirty="0" smtClean="0"/>
          </a:p>
          <a:p>
            <a:r>
              <a:rPr lang="en-US" dirty="0" smtClean="0"/>
              <a:t>These factors are contributing to an increasing consumer demand for always-on </a:t>
            </a:r>
            <a:r>
              <a:rPr lang="en-US" dirty="0"/>
              <a:t>connectivity, with no tolerance for intermittent service in any aspect of their </a:t>
            </a:r>
            <a:r>
              <a:rPr lang="en-US" dirty="0" smtClean="0"/>
              <a:t>lives.</a:t>
            </a:r>
            <a:endParaRPr lang="en-US" dirty="0"/>
          </a:p>
          <a:p>
            <a:endParaRPr lang="en-US" dirty="0" smtClean="0"/>
          </a:p>
          <a:p>
            <a:r>
              <a:rPr lang="en-US" dirty="0" smtClean="0"/>
              <a:t>More </a:t>
            </a:r>
            <a:r>
              <a:rPr lang="en-US" baseline="0" dirty="0" smtClean="0"/>
              <a:t>industries with more consumers demanding access to critical applications running in the virtualized world means an increase in the number of virtual servers.  And, availability on virtual servers can be addressed on the software level.</a:t>
            </a:r>
            <a:endParaRPr lang="en-US" dirty="0" smtClean="0"/>
          </a:p>
          <a:p>
            <a:endParaRPr lang="en-US" dirty="0"/>
          </a:p>
        </p:txBody>
      </p:sp>
      <p:sp>
        <p:nvSpPr>
          <p:cNvPr id="4" name="Slide Number Placeholder 3"/>
          <p:cNvSpPr>
            <a:spLocks noGrp="1"/>
          </p:cNvSpPr>
          <p:nvPr>
            <p:ph type="sldNum" sz="quarter" idx="10"/>
          </p:nvPr>
        </p:nvSpPr>
        <p:spPr/>
        <p:txBody>
          <a:bodyPr/>
          <a:lstStyle/>
          <a:p>
            <a:fld id="{518EF92F-37D4-467E-A8AA-13C29B62FD1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33240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need to take into account some everRun Enterprise overhead when sizing hardware.  You</a:t>
            </a:r>
            <a:r>
              <a:rPr lang="en-US" baseline="0" dirty="0" smtClean="0"/>
              <a:t> can view and change some of the settings using the “System Resources” preferences screen in the </a:t>
            </a:r>
            <a:r>
              <a:rPr lang="en-US" baseline="0" dirty="0" err="1" smtClean="0"/>
              <a:t>eAC</a:t>
            </a:r>
            <a:r>
              <a:rPr lang="en-US" baseline="0" dirty="0" smtClean="0"/>
              <a:t>. </a:t>
            </a:r>
            <a:r>
              <a:rPr lang="en-US" dirty="0" smtClean="0"/>
              <a:t>For systems running fewer</a:t>
            </a:r>
            <a:r>
              <a:rPr lang="en-US" baseline="0" dirty="0" smtClean="0"/>
              <a:t> than 20 VMs you should allocate 2 vCPUs and 2GB of memory to everRun, which are the default settings. For systems running more that 20 VMs, we recommend allocating 4 vCPUs and 4GB of memory. There are also </a:t>
            </a:r>
            <a:r>
              <a:rPr lang="en-US" baseline="0" dirty="0" err="1" smtClean="0"/>
              <a:t>vCPU</a:t>
            </a:r>
            <a:r>
              <a:rPr lang="en-US" baseline="0" dirty="0" smtClean="0"/>
              <a:t> resources and memory allocated for the Availability Extension (AX) processing associated with each VM. The resources used depend on whether the user VM is configured as FT or HA.  These resources are allocated as needed while the VM runs. The actual amount of AX processing overhead depends on the activity of the running VMs.  </a:t>
            </a:r>
          </a:p>
          <a:p>
            <a:endParaRPr lang="en-US" baseline="0" dirty="0" smtClean="0"/>
          </a:p>
          <a:p>
            <a:r>
              <a:rPr lang="en-US" baseline="0" dirty="0" smtClean="0"/>
              <a:t>Here’s a formula you can use to get a “worst case” estimate of the AX CPU resources required for your FT VMs.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AX</a:t>
            </a:r>
            <a:r>
              <a:rPr lang="en-US" sz="1200" kern="1200" baseline="0" dirty="0" smtClean="0">
                <a:solidFill>
                  <a:schemeClr val="tx1"/>
                </a:solidFill>
                <a:effectLst/>
                <a:latin typeface="+mn-lt"/>
                <a:ea typeface="+mn-ea"/>
                <a:cs typeface="+mn-cs"/>
              </a:rPr>
              <a:t> CPU overhead for FT VMs is </a:t>
            </a:r>
            <a:r>
              <a:rPr lang="en-US" sz="1200" kern="1200" dirty="0" smtClean="0">
                <a:solidFill>
                  <a:schemeClr val="tx1"/>
                </a:solidFill>
                <a:effectLst/>
                <a:latin typeface="+mn-lt"/>
                <a:ea typeface="+mn-ea"/>
                <a:cs typeface="+mn-cs"/>
              </a:rPr>
              <a:t>2 x </a:t>
            </a:r>
            <a:r>
              <a:rPr lang="en-US" sz="1200" kern="1200" dirty="0" err="1" smtClean="0">
                <a:solidFill>
                  <a:schemeClr val="tx1"/>
                </a:solidFill>
                <a:effectLst/>
                <a:latin typeface="+mn-lt"/>
                <a:ea typeface="+mn-ea"/>
                <a:cs typeface="+mn-cs"/>
              </a:rPr>
              <a:t>number_of_vms</a:t>
            </a:r>
            <a:r>
              <a:rPr lang="en-US" sz="1200" kern="1200" dirty="0" smtClean="0">
                <a:solidFill>
                  <a:schemeClr val="tx1"/>
                </a:solidFill>
                <a:effectLst/>
                <a:latin typeface="+mn-lt"/>
                <a:ea typeface="+mn-ea"/>
                <a:cs typeface="+mn-cs"/>
              </a:rPr>
              <a:t> + sum(</a:t>
            </a:r>
            <a:r>
              <a:rPr lang="en-US" sz="1200" kern="1200" dirty="0" err="1" smtClean="0">
                <a:solidFill>
                  <a:schemeClr val="tx1"/>
                </a:solidFill>
                <a:effectLst/>
                <a:latin typeface="+mn-lt"/>
                <a:ea typeface="+mn-ea"/>
                <a:cs typeface="+mn-cs"/>
              </a:rPr>
              <a:t>vm_vcpus</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for example</a:t>
            </a:r>
            <a:r>
              <a:rPr lang="en-US" sz="1200" kern="1200" baseline="0" dirty="0" smtClean="0">
                <a:solidFill>
                  <a:schemeClr val="tx1"/>
                </a:solidFill>
                <a:effectLst/>
                <a:latin typeface="+mn-lt"/>
                <a:ea typeface="+mn-ea"/>
                <a:cs typeface="+mn-cs"/>
              </a:rPr>
              <a:t> if you are running two FT VMs, one with 2 vCPUs and the other with 4 vCPUs the calculation would look like this: (on whiteboard???)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AX CPU overhead for FT VMs = (2 x 2) + sum(2 + 4) = 10 CPUs.  Remember this is worst case with all vCPUs in all VMs fully loaded.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AX CPU overhead calculation for HA VMs is still being developed, but it should be less than FT since there is no memory checkpointing to be done. For now, use the same calculation as for FT VMs.</a:t>
            </a:r>
            <a:endParaRPr lang="en-US" baseline="0" dirty="0" smtClean="0"/>
          </a:p>
          <a:p>
            <a:endParaRPr lang="en-US" baseline="0" dirty="0" smtClean="0"/>
          </a:p>
          <a:p>
            <a:r>
              <a:rPr lang="en-US" dirty="0" smtClean="0"/>
              <a:t>In</a:t>
            </a:r>
            <a:r>
              <a:rPr lang="en-US" baseline="0" dirty="0" smtClean="0"/>
              <a:t> addition to knowing the peak processor usage of each VM, it’s important to know when those peaks occur.  If the peak load for a particular VM occurs at a fixed time and duration every day and it’s idle the rest of the time, you may not need as many physical processors in the system unless other VMs are also very active during that same period. On the other hand, if all VMs run at a constant load 24 hours a day you’ll need to size the servers with that in mind.</a:t>
            </a:r>
          </a:p>
          <a:p>
            <a:endParaRPr lang="en-US" baseline="0" dirty="0" smtClean="0"/>
          </a:p>
          <a:p>
            <a:r>
              <a:rPr lang="en-US" baseline="0" dirty="0" smtClean="0"/>
              <a:t>If one or more VMs have critical processing or SLA requirements, you may want to dedicate hardware exclusively for their use.  For example, you might add a network adapter to each server as a business link which is allocated only to a single VM. While everRun Enterprise allows over-committing of CPU resources, you may want to take a more conservative approach and size for a one-to-one relationship between virtual and physical CPU requirements.</a:t>
            </a:r>
          </a:p>
          <a:p>
            <a:endParaRPr lang="en-US" baseline="0" dirty="0" smtClean="0"/>
          </a:p>
        </p:txBody>
      </p:sp>
      <p:sp>
        <p:nvSpPr>
          <p:cNvPr id="4" name="Slide Number Placeholder 3"/>
          <p:cNvSpPr>
            <a:spLocks noGrp="1"/>
          </p:cNvSpPr>
          <p:nvPr>
            <p:ph type="sldNum" sz="quarter" idx="10"/>
          </p:nvPr>
        </p:nvSpPr>
        <p:spPr/>
        <p:txBody>
          <a:bodyPr/>
          <a:lstStyle/>
          <a:p>
            <a:fld id="{518EF92F-37D4-467E-A8AA-13C29B62FD1F}" type="slidenum">
              <a:rPr lang="en-US" smtClean="0"/>
              <a:pPr/>
              <a:t>27</a:t>
            </a:fld>
            <a:endParaRPr lang="en-US"/>
          </a:p>
        </p:txBody>
      </p:sp>
    </p:spTree>
    <p:extLst>
      <p:ext uri="{BB962C8B-B14F-4D97-AF65-F5344CB8AC3E}">
        <p14:creationId xmlns:p14="http://schemas.microsoft.com/office/powerpoint/2010/main" val="2960228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 screen you see after login – the Dashboard.</a:t>
            </a:r>
            <a:r>
              <a:rPr lang="en-US" baseline="0" dirty="0" smtClean="0"/>
              <a:t> It shows a summary of your everRun Enterprise system’s health. If there were one or more problems, you’d see them indicated here in graphical form and in the alert box below. The grayed-out cloud and lightning bolt icons would be active if there were a network or power problem respectively.</a:t>
            </a:r>
          </a:p>
          <a:p>
            <a:endParaRPr lang="en-US" baseline="0" dirty="0" smtClean="0"/>
          </a:p>
          <a:p>
            <a:r>
              <a:rPr lang="en-US" baseline="0" dirty="0" smtClean="0"/>
              <a:t>You’ll also notice the star next to node0 indicating that it’s currently the primary node of this system.</a:t>
            </a:r>
          </a:p>
          <a:p>
            <a:endParaRPr lang="en-US" baseline="0" dirty="0" smtClean="0"/>
          </a:p>
          <a:p>
            <a:r>
              <a:rPr lang="en-US" baseline="0" dirty="0" smtClean="0"/>
              <a:t>In the banner at the top of the page you’ll see useful information like the IP address of the </a:t>
            </a:r>
            <a:r>
              <a:rPr lang="en-US" baseline="0" dirty="0" err="1" smtClean="0"/>
              <a:t>eAC</a:t>
            </a:r>
            <a:r>
              <a:rPr lang="en-US" baseline="0" dirty="0" smtClean="0"/>
              <a:t>, this system’s license ID, the version of everRun Enterprise software you’re running, your time to expiration if you’re using a trial license and the language being used by the </a:t>
            </a:r>
            <a:r>
              <a:rPr lang="en-US" baseline="0" dirty="0" err="1" smtClean="0"/>
              <a:t>eAC</a:t>
            </a:r>
            <a:r>
              <a:rPr lang="en-US" baseline="0" dirty="0" smtClean="0"/>
              <a:t> and help files indicated by a flag. There’s also a logout function which you should remember to use for security purposes when you’ve finished your session.  If you forget to log out, everRun will do if for you after a fixed period of inactivity.</a:t>
            </a:r>
          </a:p>
          <a:p>
            <a:endParaRPr lang="en-US" baseline="0" dirty="0" smtClean="0"/>
          </a:p>
          <a:p>
            <a:r>
              <a:rPr lang="en-US" dirty="0" smtClean="0"/>
              <a:t>For readability, we’ll be zooming in on the screenshots that follow, so keep in mind that there may be portions of the interface that are chopped off.</a:t>
            </a:r>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28</a:t>
            </a:fld>
            <a:endParaRPr lang="en-US" dirty="0"/>
          </a:p>
        </p:txBody>
      </p:sp>
    </p:spTree>
    <p:extLst>
      <p:ext uri="{BB962C8B-B14F-4D97-AF65-F5344CB8AC3E}">
        <p14:creationId xmlns:p14="http://schemas.microsoft.com/office/powerpoint/2010/main" val="3126554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down the navigation</a:t>
            </a:r>
            <a:r>
              <a:rPr lang="en-US" baseline="0" dirty="0" smtClean="0"/>
              <a:t> pane on the left, the next screen you see shows the System status. This page displays all virtual machines and whether they’re running or stopped, along with the CPU, memory and disk storage used and available. The blue area at the left of each usage bar shows the amount of that resources being used by everRun, the red area is the usage by all running VMs, and the white area shows unused resources.</a:t>
            </a:r>
          </a:p>
          <a:p>
            <a:endParaRPr lang="en-US" baseline="0" dirty="0" smtClean="0"/>
          </a:p>
          <a:p>
            <a:r>
              <a:rPr lang="en-US" baseline="0" dirty="0" smtClean="0"/>
              <a:t>You’ll also notice a Reboot and Shutdown button for the entire system.  Rebooting will perform a complete restart of each physical server after migrating any running VMs, then migrate them back again before restarting the remaining server.  A shutdown is just that – a complete shutdown of both servers which will also terminate any running VMs.</a:t>
            </a:r>
          </a:p>
          <a:p>
            <a:endParaRPr lang="en-US" baseline="0" dirty="0" smtClean="0"/>
          </a:p>
          <a:p>
            <a:r>
              <a:rPr lang="en-US" baseline="0" dirty="0" smtClean="0"/>
              <a:t>You’ll see the blue circle and question mark on every page.  That’s the context-sensitive online help feature of everRun which will display the appropriate help information for whichever page you’re on. For example, if you click the one on this page…</a:t>
            </a:r>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29</a:t>
            </a:fld>
            <a:endParaRPr lang="en-US" dirty="0"/>
          </a:p>
        </p:txBody>
      </p:sp>
    </p:spTree>
    <p:extLst>
      <p:ext uri="{BB962C8B-B14F-4D97-AF65-F5344CB8AC3E}">
        <p14:creationId xmlns:p14="http://schemas.microsoft.com/office/powerpoint/2010/main" val="135014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some </a:t>
            </a:r>
            <a:r>
              <a:rPr lang="en-US" dirty="0" err="1" smtClean="0"/>
              <a:t>vCPU</a:t>
            </a:r>
            <a:r>
              <a:rPr lang="en-US" dirty="0" smtClean="0"/>
              <a:t> and memory overhead in an everRun protected environment.  Use</a:t>
            </a:r>
            <a:r>
              <a:rPr lang="en-US" baseline="0" dirty="0" smtClean="0"/>
              <a:t> the default settings of 2 vCPUs and 2048 MB of memory for the everRun software layer unless planning to run more than 20 VMs concurrently. In that case, increase the settings to 4 vCPUs and 4096 MB.</a:t>
            </a:r>
          </a:p>
          <a:p>
            <a:endParaRPr lang="en-US" baseline="0" dirty="0" smtClean="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30</a:t>
            </a:fld>
            <a:endParaRPr lang="en-US" dirty="0"/>
          </a:p>
        </p:txBody>
      </p:sp>
    </p:spTree>
    <p:extLst>
      <p:ext uri="{BB962C8B-B14F-4D97-AF65-F5344CB8AC3E}">
        <p14:creationId xmlns:p14="http://schemas.microsoft.com/office/powerpoint/2010/main" val="3716429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view shows how the network</a:t>
            </a:r>
            <a:r>
              <a:rPr lang="en-US" baseline="0" dirty="0" smtClean="0"/>
              <a:t> adapters are utilized and how they are configured between the nodes. Network adapter usage can also be easily reconfigured here. As an example an adapter’s role could be changed to be an additional A-Link or changed from an A-Link to Business adapter.</a:t>
            </a:r>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31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each Physical</a:t>
            </a:r>
            <a:r>
              <a:rPr lang="en-US" baseline="0" dirty="0" smtClean="0"/>
              <a:t> Machine the storage detail associated with that node can be displayed.</a:t>
            </a:r>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32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Storage Groups can be listed by PVM and</a:t>
            </a:r>
            <a:r>
              <a:rPr lang="en-US" baseline="0" dirty="0" smtClean="0"/>
              <a:t> VCD volume</a:t>
            </a:r>
            <a:r>
              <a:rPr lang="en-US" dirty="0" smtClean="0"/>
              <a:t> allocation. This view shows the sizes and state of each Volume</a:t>
            </a:r>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33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node’s IP address and</a:t>
            </a:r>
            <a:r>
              <a:rPr lang="en-US" baseline="0" dirty="0" smtClean="0"/>
              <a:t> the everRun System’s IP address can be changed with this screen. This is particularly helpful when staging a configuration in one place and deploying it into a different (production) network.</a:t>
            </a:r>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34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Creating a Protected</a:t>
            </a:r>
            <a:r>
              <a:rPr lang="en-US" baseline="0" dirty="0" smtClean="0"/>
              <a:t> VM is straightforward using the everRun Protection Wizard. First choose the ‘Create’ button to bring up the Wizard.</a:t>
            </a:r>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35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select one or more storage volumes for this VM.</a:t>
            </a:r>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Always-on has become a global requirement that touches every part of our lives. </a:t>
            </a:r>
          </a:p>
          <a:p>
            <a:endParaRPr lang="en-US" dirty="0"/>
          </a:p>
          <a:p>
            <a:pPr marL="171450" indent="-171450">
              <a:buFont typeface="Arial" pitchFamily="34" charset="0"/>
              <a:buChar char="•"/>
            </a:pPr>
            <a:r>
              <a:rPr lang="en-US" dirty="0"/>
              <a:t>In manufacturing environments – </a:t>
            </a:r>
            <a:r>
              <a:rPr lang="en-US" dirty="0" smtClean="0"/>
              <a:t>it’s </a:t>
            </a:r>
            <a:r>
              <a:rPr lang="en-US" dirty="0"/>
              <a:t>about maintaining productivity and reducing waste</a:t>
            </a:r>
          </a:p>
          <a:p>
            <a:pPr marL="171450" indent="-171450">
              <a:buFont typeface="Arial" pitchFamily="34" charset="0"/>
              <a:buChar char="•"/>
            </a:pPr>
            <a:r>
              <a:rPr lang="en-US" dirty="0"/>
              <a:t>Retailers – need to ensure transaction processing systems are up and running to maintain sales targets</a:t>
            </a:r>
          </a:p>
          <a:p>
            <a:pPr marL="171450" indent="-171450">
              <a:buFont typeface="Arial" pitchFamily="34" charset="0"/>
              <a:buChar char="•"/>
            </a:pPr>
            <a:r>
              <a:rPr lang="en-US" dirty="0"/>
              <a:t>In Building Security – premises and individuals need to be protected from internal and external </a:t>
            </a:r>
            <a:r>
              <a:rPr lang="en-US" dirty="0" smtClean="0"/>
              <a:t>threats</a:t>
            </a:r>
            <a:endParaRPr lang="en-US" dirty="0"/>
          </a:p>
          <a:p>
            <a:pPr marL="171450" indent="-171450">
              <a:buFont typeface="Arial" pitchFamily="34" charset="0"/>
              <a:buChar char="•"/>
            </a:pPr>
            <a:r>
              <a:rPr lang="en-US" dirty="0"/>
              <a:t>In Public safety – lives are on the line</a:t>
            </a:r>
          </a:p>
          <a:p>
            <a:pPr marL="171450" indent="-171450">
              <a:buFont typeface="Arial" pitchFamily="34" charset="0"/>
              <a:buChar char="•"/>
            </a:pPr>
            <a:r>
              <a:rPr lang="en-US" dirty="0"/>
              <a:t>In Financial Services – the impact of system downtime is huge when you’re managing thousands of transactions per second</a:t>
            </a:r>
          </a:p>
          <a:p>
            <a:pPr marL="171450" indent="-171450">
              <a:buFont typeface="Arial" pitchFamily="34" charset="0"/>
              <a:buChar char="•"/>
            </a:pPr>
            <a:r>
              <a:rPr lang="en-US" dirty="0"/>
              <a:t>And in Healthcare accessibility of patient records and compliance is crucial</a:t>
            </a:r>
          </a:p>
          <a:p>
            <a:endParaRPr lang="en-US" dirty="0"/>
          </a:p>
          <a:p>
            <a:endParaRPr lang="en-US" dirty="0"/>
          </a:p>
        </p:txBody>
      </p:sp>
      <p:sp>
        <p:nvSpPr>
          <p:cNvPr id="4" name="Slide Number Placeholder 3"/>
          <p:cNvSpPr>
            <a:spLocks noGrp="1"/>
          </p:cNvSpPr>
          <p:nvPr>
            <p:ph type="sldNum" sz="quarter" idx="10"/>
          </p:nvPr>
        </p:nvSpPr>
        <p:spPr/>
        <p:txBody>
          <a:bodyPr/>
          <a:lstStyle/>
          <a:p>
            <a:fld id="{518EF92F-37D4-467E-A8AA-13C29B62FD1F}" type="slidenum">
              <a:rPr lang="en-US" smtClean="0"/>
              <a:pPr/>
              <a:t>3</a:t>
            </a:fld>
            <a:endParaRPr lang="en-US"/>
          </a:p>
        </p:txBody>
      </p:sp>
    </p:spTree>
    <p:extLst>
      <p:ext uri="{BB962C8B-B14F-4D97-AF65-F5344CB8AC3E}">
        <p14:creationId xmlns:p14="http://schemas.microsoft.com/office/powerpoint/2010/main" val="1878765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select one or more business networks for this VM.</a:t>
            </a:r>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37</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finally, select the amount of memory and CPUs (cores) that this VM requires.</a:t>
            </a:r>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38</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summary</a:t>
            </a:r>
            <a:r>
              <a:rPr lang="en-US" baseline="0" dirty="0" smtClean="0"/>
              <a:t> page is shown and selecting Finish will launch the console window (if checked) to complete the Operating System configuration setup.</a:t>
            </a:r>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39</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console window will stop with the first screen requiring user input. You can now proceed exactly as you would with a physical installation.</a:t>
            </a:r>
            <a:endParaRPr lang="en-US" dirty="0"/>
          </a:p>
        </p:txBody>
      </p:sp>
      <p:sp>
        <p:nvSpPr>
          <p:cNvPr id="4" name="Slide Number Placeholder 3"/>
          <p:cNvSpPr>
            <a:spLocks noGrp="1"/>
          </p:cNvSpPr>
          <p:nvPr>
            <p:ph type="sldNum" sz="quarter" idx="10"/>
          </p:nvPr>
        </p:nvSpPr>
        <p:spPr/>
        <p:txBody>
          <a:bodyPr/>
          <a:lstStyle/>
          <a:p>
            <a:fld id="{518EF92F-37D4-467E-A8AA-13C29B62FD1F}" type="slidenum">
              <a:rPr lang="en-US" smtClean="0"/>
              <a:pPr/>
              <a:t>40</a:t>
            </a:fld>
            <a:endParaRPr lang="en-US"/>
          </a:p>
        </p:txBody>
      </p:sp>
    </p:spTree>
    <p:extLst>
      <p:ext uri="{BB962C8B-B14F-4D97-AF65-F5344CB8AC3E}">
        <p14:creationId xmlns:p14="http://schemas.microsoft.com/office/powerpoint/2010/main" val="253298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PVM is</a:t>
            </a:r>
            <a:r>
              <a:rPr lang="en-US" baseline="0" dirty="0" smtClean="0"/>
              <a:t> installed it is show in the Virtual Machine window along with its associated components and which node is currently primary for that PVM. From this screen the PVM can also be reconfigured, exported or shutdown.</a:t>
            </a:r>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41</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Statistics can also be viewed for each PVM by focusing on a PVM and then choosing the Statistics tab.</a:t>
            </a:r>
            <a:endParaRPr lang="en-US" dirty="0"/>
          </a:p>
        </p:txBody>
      </p:sp>
      <p:sp>
        <p:nvSpPr>
          <p:cNvPr id="4" name="Header Placeholder 3"/>
          <p:cNvSpPr>
            <a:spLocks noGrp="1"/>
          </p:cNvSpPr>
          <p:nvPr>
            <p:ph type="hdr" sz="quarter" idx="10"/>
          </p:nvPr>
        </p:nvSpPr>
        <p:spPr/>
        <p:txBody>
          <a:bodyPr/>
          <a:lstStyle/>
          <a:p>
            <a:r>
              <a:rPr lang="en-US" smtClean="0"/>
              <a:t>DRAFT</a:t>
            </a:r>
            <a:endParaRPr lang="en-US" dirty="0"/>
          </a:p>
        </p:txBody>
      </p:sp>
      <p:sp>
        <p:nvSpPr>
          <p:cNvPr id="5" name="Slide Number Placeholder 4"/>
          <p:cNvSpPr>
            <a:spLocks noGrp="1"/>
          </p:cNvSpPr>
          <p:nvPr>
            <p:ph type="sldNum" sz="quarter" idx="11"/>
          </p:nvPr>
        </p:nvSpPr>
        <p:spPr/>
        <p:txBody>
          <a:bodyPr/>
          <a:lstStyle/>
          <a:p>
            <a:fld id="{518EF92F-37D4-467E-A8AA-13C29B62FD1F}" type="slidenum">
              <a:rPr lang="en-US" smtClean="0"/>
              <a:pPr/>
              <a:t>42</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xfrm>
            <a:off x="930045" y="3330172"/>
            <a:ext cx="7436313" cy="31551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5" rIns="94851" bIns="47425"/>
          <a:lstStyle/>
          <a:p>
            <a:r>
              <a:rPr lang="en-US" altLang="en-US" smtClean="0"/>
              <a:t>Unlike other solutions, everRun Enterprise is preventative, not reactive.  It prevents downtime from occurring, instead of merely recovering from it.  And that difference has a big impact on your bottom line, top line, customer satisfaction goals and efficiency rates.  Disaster recovery is tightly integrated, so no matter what happens, you’re protected.</a:t>
            </a:r>
          </a:p>
          <a:p>
            <a:r>
              <a:rPr lang="en-US" altLang="en-US" smtClean="0"/>
              <a:t>everRun Enterprise is quick and easy to install. Servers, virtual machines and disaster recovery is managed from one centralized location with a keystroke on your keyboard.  </a:t>
            </a:r>
          </a:p>
          <a:p>
            <a:r>
              <a:rPr lang="en-US" altLang="en-US" smtClean="0"/>
              <a:t>everRun Enterprise can run both single and multi-threaded Windows and Linux applications fault tolerantly.  </a:t>
            </a:r>
          </a:p>
          <a:p>
            <a:r>
              <a:rPr lang="en-US" altLang="en-US" smtClean="0"/>
              <a:t>And you don’t need specialized hardware or IT personnel to do it – they can use what they have because it runs on trusted IBM x86 servers and is simple to install and manage. </a:t>
            </a:r>
          </a:p>
        </p:txBody>
      </p:sp>
      <p:sp>
        <p:nvSpPr>
          <p:cNvPr id="31747"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FFB9B52-6B46-43D9-9B43-9CD3284DE59E}" type="slidenum">
              <a:rPr lang="en-US" altLang="ko-KR">
                <a:latin typeface="Calibri" pitchFamily="34" charset="0"/>
              </a:rPr>
              <a:pPr eaLnBrk="1" hangingPunct="1"/>
              <a:t>43</a:t>
            </a:fld>
            <a:endParaRPr lang="en-US" altLang="ko-KR">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ko-KR" smtClean="0">
                <a:ea typeface="굴림" charset="-127"/>
              </a:rPr>
              <a:t>Employing the core uptime layer on Stratus hardware take uptime assurance to an entirely different, higher level. Because we build the server expressly to be fault-tolerant – unlike regular commodity products -- the software and hardware are much more closely integrated. To the operating system and application, it appears as a single x86 server. It operates and is managed as a single server, so much so that only one software license is required for all be a very few applications. Beyond that, the middleware is actively engaged with the proactive monitoring technology, seeing the activity  of all systems and components at very discreet levels, to such a degree that it predicts and prevents causes of downtime, even transient errors. For all intents and purposes, Level 1 product support is in the server itself. A component failure or outage is shielded from the application and processing continues using the online back-up already operating in the server. No failover, downtime, data loss, or performance degradation. The user has to do nothing. </a:t>
            </a:r>
          </a:p>
          <a:p>
            <a:pPr defTabSz="912813"/>
            <a:endParaRPr lang="en-US" altLang="ko-KR" smtClean="0">
              <a:ea typeface="굴림" charset="-127"/>
            </a:endParaRPr>
          </a:p>
        </p:txBody>
      </p:sp>
      <p:sp>
        <p:nvSpPr>
          <p:cNvPr id="250884" name="Slide Number Placeholder 3"/>
          <p:cNvSpPr txBox="1">
            <a:spLocks noGrp="1"/>
          </p:cNvSpPr>
          <p:nvPr/>
        </p:nvSpPr>
        <p:spPr bwMode="auto">
          <a:xfrm>
            <a:off x="5269225" y="6659641"/>
            <a:ext cx="4027176" cy="35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0" tIns="46480" rIns="92960" bIns="46480" anchor="b"/>
          <a:lstStyle>
            <a:lvl1pPr defTabSz="928688">
              <a:defRPr sz="2000" b="1">
                <a:solidFill>
                  <a:srgbClr val="003366"/>
                </a:solidFill>
                <a:latin typeface="Tahoma" pitchFamily="34" charset="0"/>
              </a:defRPr>
            </a:lvl1pPr>
            <a:lvl2pPr marL="742950" indent="-285750" defTabSz="928688">
              <a:defRPr sz="2000" b="1">
                <a:solidFill>
                  <a:srgbClr val="003366"/>
                </a:solidFill>
                <a:latin typeface="Tahoma" pitchFamily="34" charset="0"/>
              </a:defRPr>
            </a:lvl2pPr>
            <a:lvl3pPr marL="1143000" indent="-228600" defTabSz="928688">
              <a:defRPr sz="2000" b="1">
                <a:solidFill>
                  <a:srgbClr val="003366"/>
                </a:solidFill>
                <a:latin typeface="Tahoma" pitchFamily="34" charset="0"/>
              </a:defRPr>
            </a:lvl3pPr>
            <a:lvl4pPr marL="1600200" indent="-228600" defTabSz="928688">
              <a:defRPr sz="2000" b="1">
                <a:solidFill>
                  <a:srgbClr val="003366"/>
                </a:solidFill>
                <a:latin typeface="Tahoma" pitchFamily="34" charset="0"/>
              </a:defRPr>
            </a:lvl4pPr>
            <a:lvl5pPr marL="2057400" indent="-228600" defTabSz="928688">
              <a:defRPr sz="2000" b="1">
                <a:solidFill>
                  <a:srgbClr val="003366"/>
                </a:solidFill>
                <a:latin typeface="Tahoma" pitchFamily="34" charset="0"/>
              </a:defRPr>
            </a:lvl5pPr>
            <a:lvl6pPr marL="2514600" indent="-228600" defTabSz="928688" fontAlgn="base">
              <a:spcBef>
                <a:spcPct val="0"/>
              </a:spcBef>
              <a:spcAft>
                <a:spcPct val="0"/>
              </a:spcAft>
              <a:defRPr sz="2000" b="1">
                <a:solidFill>
                  <a:srgbClr val="003366"/>
                </a:solidFill>
                <a:latin typeface="Tahoma" pitchFamily="34" charset="0"/>
              </a:defRPr>
            </a:lvl6pPr>
            <a:lvl7pPr marL="2971800" indent="-228600" defTabSz="928688" fontAlgn="base">
              <a:spcBef>
                <a:spcPct val="0"/>
              </a:spcBef>
              <a:spcAft>
                <a:spcPct val="0"/>
              </a:spcAft>
              <a:defRPr sz="2000" b="1">
                <a:solidFill>
                  <a:srgbClr val="003366"/>
                </a:solidFill>
                <a:latin typeface="Tahoma" pitchFamily="34" charset="0"/>
              </a:defRPr>
            </a:lvl7pPr>
            <a:lvl8pPr marL="3429000" indent="-228600" defTabSz="928688" fontAlgn="base">
              <a:spcBef>
                <a:spcPct val="0"/>
              </a:spcBef>
              <a:spcAft>
                <a:spcPct val="0"/>
              </a:spcAft>
              <a:defRPr sz="2000" b="1">
                <a:solidFill>
                  <a:srgbClr val="003366"/>
                </a:solidFill>
                <a:latin typeface="Tahoma" pitchFamily="34" charset="0"/>
              </a:defRPr>
            </a:lvl8pPr>
            <a:lvl9pPr marL="3886200" indent="-228600" defTabSz="928688" fontAlgn="base">
              <a:spcBef>
                <a:spcPct val="0"/>
              </a:spcBef>
              <a:spcAft>
                <a:spcPct val="0"/>
              </a:spcAft>
              <a:defRPr sz="2000" b="1">
                <a:solidFill>
                  <a:srgbClr val="003366"/>
                </a:solidFill>
                <a:latin typeface="Tahoma" pitchFamily="34" charset="0"/>
              </a:defRPr>
            </a:lvl9pPr>
          </a:lstStyle>
          <a:p>
            <a:pPr algn="r" eaLnBrk="0" hangingPunct="0"/>
            <a:fld id="{748F5A81-F894-49C8-86D2-827E8FBF44BC}" type="slidenum">
              <a:rPr lang="en-US" altLang="ko-KR" sz="1200">
                <a:solidFill>
                  <a:schemeClr val="tx1"/>
                </a:solidFill>
                <a:latin typeface="Arial" charset="0"/>
                <a:ea typeface="굴림" charset="-127"/>
                <a:cs typeface="Arial" charset="0"/>
              </a:rPr>
              <a:pPr algn="r" eaLnBrk="0" hangingPunct="0"/>
              <a:t>45</a:t>
            </a:fld>
            <a:endParaRPr lang="en-US" altLang="ko-KR" sz="1200">
              <a:solidFill>
                <a:schemeClr val="tx1"/>
              </a:solidFill>
              <a:latin typeface="Arial" charset="0"/>
              <a:ea typeface="굴림" charset="-127"/>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2897188" y="527050"/>
            <a:ext cx="3503612" cy="2627313"/>
          </a:xfrm>
          <a:ln/>
        </p:spPr>
      </p:sp>
      <p:sp>
        <p:nvSpPr>
          <p:cNvPr id="120835" name="Rectangle 3"/>
          <p:cNvSpPr>
            <a:spLocks noGrp="1" noChangeArrowheads="1"/>
          </p:cNvSpPr>
          <p:nvPr>
            <p:ph type="body" idx="1"/>
          </p:nvPr>
        </p:nvSpPr>
        <p:spPr>
          <a:xfrm>
            <a:off x="1237836" y="3330419"/>
            <a:ext cx="6820728" cy="31532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mtClean="0"/>
              <a:t>DMR components:</a:t>
            </a:r>
          </a:p>
          <a:p>
            <a:endParaRPr lang="en-US" altLang="ja-JP" smtClean="0"/>
          </a:p>
          <a:p>
            <a:r>
              <a:rPr lang="en-US" altLang="ja-JP" smtClean="0"/>
              <a:t>Lockstep : CPU, memory and chipset</a:t>
            </a:r>
          </a:p>
          <a:p>
            <a:r>
              <a:rPr lang="en-US" altLang="ja-JP" smtClean="0"/>
              <a:t>Disk: Software mirror</a:t>
            </a:r>
          </a:p>
          <a:p>
            <a:r>
              <a:rPr lang="en-US" altLang="ja-JP" smtClean="0"/>
              <a:t>LAN: Cheaming (automatic failover without session disconnect.)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5269225" y="6659641"/>
            <a:ext cx="4027176" cy="35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0" tIns="46480" rIns="92960" bIns="46480" anchor="b"/>
          <a:lstStyle>
            <a:lvl1pPr defTabSz="928688">
              <a:defRPr sz="2000" b="1">
                <a:solidFill>
                  <a:srgbClr val="003366"/>
                </a:solidFill>
                <a:latin typeface="Tahoma" pitchFamily="34" charset="0"/>
              </a:defRPr>
            </a:lvl1pPr>
            <a:lvl2pPr marL="742950" indent="-285750" defTabSz="928688">
              <a:defRPr sz="2000" b="1">
                <a:solidFill>
                  <a:srgbClr val="003366"/>
                </a:solidFill>
                <a:latin typeface="Tahoma" pitchFamily="34" charset="0"/>
              </a:defRPr>
            </a:lvl2pPr>
            <a:lvl3pPr marL="1143000" indent="-228600" defTabSz="928688">
              <a:defRPr sz="2000" b="1">
                <a:solidFill>
                  <a:srgbClr val="003366"/>
                </a:solidFill>
                <a:latin typeface="Tahoma" pitchFamily="34" charset="0"/>
              </a:defRPr>
            </a:lvl3pPr>
            <a:lvl4pPr marL="1600200" indent="-228600" defTabSz="928688">
              <a:defRPr sz="2000" b="1">
                <a:solidFill>
                  <a:srgbClr val="003366"/>
                </a:solidFill>
                <a:latin typeface="Tahoma" pitchFamily="34" charset="0"/>
              </a:defRPr>
            </a:lvl4pPr>
            <a:lvl5pPr marL="2057400" indent="-228600" defTabSz="928688">
              <a:defRPr sz="2000" b="1">
                <a:solidFill>
                  <a:srgbClr val="003366"/>
                </a:solidFill>
                <a:latin typeface="Tahoma" pitchFamily="34" charset="0"/>
              </a:defRPr>
            </a:lvl5pPr>
            <a:lvl6pPr marL="2514600" indent="-228600" defTabSz="928688" fontAlgn="base">
              <a:spcBef>
                <a:spcPct val="0"/>
              </a:spcBef>
              <a:spcAft>
                <a:spcPct val="0"/>
              </a:spcAft>
              <a:defRPr sz="2000" b="1">
                <a:solidFill>
                  <a:srgbClr val="003366"/>
                </a:solidFill>
                <a:latin typeface="Tahoma" pitchFamily="34" charset="0"/>
              </a:defRPr>
            </a:lvl6pPr>
            <a:lvl7pPr marL="2971800" indent="-228600" defTabSz="928688" fontAlgn="base">
              <a:spcBef>
                <a:spcPct val="0"/>
              </a:spcBef>
              <a:spcAft>
                <a:spcPct val="0"/>
              </a:spcAft>
              <a:defRPr sz="2000" b="1">
                <a:solidFill>
                  <a:srgbClr val="003366"/>
                </a:solidFill>
                <a:latin typeface="Tahoma" pitchFamily="34" charset="0"/>
              </a:defRPr>
            </a:lvl7pPr>
            <a:lvl8pPr marL="3429000" indent="-228600" defTabSz="928688" fontAlgn="base">
              <a:spcBef>
                <a:spcPct val="0"/>
              </a:spcBef>
              <a:spcAft>
                <a:spcPct val="0"/>
              </a:spcAft>
              <a:defRPr sz="2000" b="1">
                <a:solidFill>
                  <a:srgbClr val="003366"/>
                </a:solidFill>
                <a:latin typeface="Tahoma" pitchFamily="34" charset="0"/>
              </a:defRPr>
            </a:lvl8pPr>
            <a:lvl9pPr marL="3886200" indent="-228600" defTabSz="928688" fontAlgn="base">
              <a:spcBef>
                <a:spcPct val="0"/>
              </a:spcBef>
              <a:spcAft>
                <a:spcPct val="0"/>
              </a:spcAft>
              <a:defRPr sz="2000" b="1">
                <a:solidFill>
                  <a:srgbClr val="003366"/>
                </a:solidFill>
                <a:latin typeface="Tahoma" pitchFamily="34" charset="0"/>
              </a:defRPr>
            </a:lvl9pPr>
          </a:lstStyle>
          <a:p>
            <a:pPr algn="r" eaLnBrk="0" hangingPunct="0"/>
            <a:fld id="{B3885B73-E269-4AC4-8BC8-831676ADB979}" type="slidenum">
              <a:rPr lang="en-US" altLang="ko-KR" sz="1200">
                <a:solidFill>
                  <a:schemeClr val="tx1"/>
                </a:solidFill>
                <a:latin typeface="Arial" charset="0"/>
                <a:ea typeface="굴림" charset="-127"/>
                <a:cs typeface="Arial" charset="0"/>
              </a:rPr>
              <a:pPr algn="r" eaLnBrk="0" hangingPunct="0"/>
              <a:t>48</a:t>
            </a:fld>
            <a:endParaRPr lang="en-US" altLang="ko-KR" sz="1200">
              <a:solidFill>
                <a:schemeClr val="tx1"/>
              </a:solidFill>
              <a:latin typeface="Arial" charset="0"/>
              <a:ea typeface="굴림" charset="-127"/>
              <a:cs typeface="Arial" charset="0"/>
            </a:endParaRPr>
          </a:p>
        </p:txBody>
      </p:sp>
      <p:sp>
        <p:nvSpPr>
          <p:cNvPr id="257027" name="Rectangle 2"/>
          <p:cNvSpPr>
            <a:spLocks noGrp="1" noRot="1" noChangeAspect="1" noChangeArrowheads="1" noTextEdit="1"/>
          </p:cNvSpPr>
          <p:nvPr>
            <p:ph type="sldImg"/>
          </p:nvPr>
        </p:nvSpPr>
        <p:spPr>
          <a:xfrm>
            <a:off x="2897188" y="525463"/>
            <a:ext cx="3505200" cy="2628900"/>
          </a:xfrm>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7" tIns="46481" rIns="92967" bIns="46481"/>
          <a:lstStyle/>
          <a:p>
            <a:endParaRPr lang="en-US" altLang="ko-KR" dirty="0" smtClean="0">
              <a:ea typeface="굴림"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2901950" y="527050"/>
            <a:ext cx="3503613" cy="2627313"/>
          </a:xfrm>
          <a:ln/>
        </p:spPr>
      </p:sp>
      <p:sp>
        <p:nvSpPr>
          <p:cNvPr id="29699" name="Rectangle 3"/>
          <p:cNvSpPr>
            <a:spLocks noGrp="1" noChangeArrowheads="1"/>
          </p:cNvSpPr>
          <p:nvPr>
            <p:ph type="body" idx="1"/>
          </p:nvPr>
        </p:nvSpPr>
        <p:spPr>
          <a:xfrm>
            <a:off x="1239945" y="3330421"/>
            <a:ext cx="6816518" cy="31532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It’s no wonder that</a:t>
            </a:r>
            <a:r>
              <a:rPr lang="en-US" baseline="0" dirty="0" smtClean="0"/>
              <a:t> c</a:t>
            </a:r>
            <a:r>
              <a:rPr lang="en-US" dirty="0" smtClean="0"/>
              <a:t>ompanies </a:t>
            </a:r>
            <a:r>
              <a:rPr lang="en-US" dirty="0"/>
              <a:t>of all shapes and sizes, from Global Fortune 500 companies to SMBs have been relying on Stratus to keep some of their most critical business applications up and running for more than 30 years. </a:t>
            </a:r>
          </a:p>
          <a:p>
            <a:endParaRPr lang="en-US" dirty="0"/>
          </a:p>
          <a:p>
            <a:r>
              <a:rPr lang="en-US" dirty="0"/>
              <a:t>A company doesn’t last that long without creating value, using the newest technologies and being a trusted business partner. And our </a:t>
            </a:r>
            <a:r>
              <a:rPr lang="en-US" dirty="0" smtClean="0"/>
              <a:t>team </a:t>
            </a:r>
            <a:r>
              <a:rPr lang="en-US" dirty="0"/>
              <a:t>of always-on professionals </a:t>
            </a:r>
            <a:r>
              <a:rPr lang="en-US" dirty="0" smtClean="0"/>
              <a:t>based at Stratus offices and services centers around the world are </a:t>
            </a:r>
            <a:r>
              <a:rPr lang="en-US" dirty="0"/>
              <a:t>there every step of the way.   </a:t>
            </a:r>
          </a:p>
          <a:p>
            <a:endParaRPr lang="en-US" altLang="ja-JP" dirty="0"/>
          </a:p>
          <a:p>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Stratus, preventing downtime has never been easier </a:t>
            </a:r>
            <a:r>
              <a:rPr lang="en-US" dirty="0" smtClean="0"/>
              <a:t>thanks to our flexible range solutions</a:t>
            </a:r>
            <a:r>
              <a:rPr lang="en-US" dirty="0"/>
              <a:t>. </a:t>
            </a:r>
          </a:p>
          <a:p>
            <a:endParaRPr lang="en-US" dirty="0"/>
          </a:p>
          <a:p>
            <a:r>
              <a:rPr lang="en-US" dirty="0" smtClean="0"/>
              <a:t>Our </a:t>
            </a:r>
            <a:r>
              <a:rPr lang="en-US" dirty="0"/>
              <a:t>platform solutions provide end-to-end operational support with integrated hardware, software and services. </a:t>
            </a:r>
          </a:p>
          <a:p>
            <a:endParaRPr lang="en-US" dirty="0"/>
          </a:p>
          <a:p>
            <a:r>
              <a:rPr lang="en-US" dirty="0"/>
              <a:t>Our software solutions are designed to provide always-on capabilities to applications running in physical, virtualized or cloud environments. </a:t>
            </a:r>
          </a:p>
          <a:p>
            <a:endParaRPr lang="en-US" dirty="0"/>
          </a:p>
          <a:p>
            <a:r>
              <a:rPr lang="en-US" dirty="0"/>
              <a:t>All our solutions work with the major operating systems and hypervisors, allowing Stratus’ always-on technologies to work well within existing infrastructures.</a:t>
            </a:r>
          </a:p>
          <a:p>
            <a:endParaRPr lang="en-US" dirty="0"/>
          </a:p>
          <a:p>
            <a:r>
              <a:rPr lang="en-US" dirty="0"/>
              <a:t>Whether you are looking for an all-inclusive solution, or a software solution that works on your choice of standard industry servers, the end result is the same – Stratus will keep your applications running all the time with minimal intervention. </a:t>
            </a:r>
          </a:p>
          <a:p>
            <a:endParaRPr lang="en-US" dirty="0"/>
          </a:p>
          <a:p>
            <a:endParaRPr lang="en-US" dirty="0"/>
          </a:p>
        </p:txBody>
      </p:sp>
      <p:sp>
        <p:nvSpPr>
          <p:cNvPr id="4" name="Slide Number Placeholder 3"/>
          <p:cNvSpPr>
            <a:spLocks noGrp="1"/>
          </p:cNvSpPr>
          <p:nvPr>
            <p:ph type="sldNum" sz="quarter" idx="10"/>
          </p:nvPr>
        </p:nvSpPr>
        <p:spPr/>
        <p:txBody>
          <a:bodyPr/>
          <a:lstStyle/>
          <a:p>
            <a:fld id="{3DA09BFF-9304-4EE8-967B-56F816FBB8C1}" type="slidenum">
              <a:rPr lang="en-US" smtClean="0"/>
              <a:pPr/>
              <a:t>6</a:t>
            </a:fld>
            <a:endParaRPr lang="en-US"/>
          </a:p>
        </p:txBody>
      </p:sp>
    </p:spTree>
    <p:extLst>
      <p:ext uri="{BB962C8B-B14F-4D97-AF65-F5344CB8AC3E}">
        <p14:creationId xmlns:p14="http://schemas.microsoft.com/office/powerpoint/2010/main" val="30720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329941"/>
            <a:ext cx="7437120" cy="3154680"/>
          </a:xfrm>
          <a:prstGeom prst="rect">
            <a:avLst/>
          </a:prstGeom>
        </p:spPr>
        <p:txBody>
          <a:bodyPr/>
          <a:lstStyle/>
          <a:p>
            <a:r>
              <a:rPr lang="en-US" dirty="0" smtClean="0">
                <a:latin typeface="Helvetica Neue"/>
              </a:rPr>
              <a:t>One application lives on two virtual machines. If one machine fails, the application continues to run on the other machine with no interruptions or data loss. If a component fails, it’s replaced with the healthy component from the 2nd system.</a:t>
            </a:r>
          </a:p>
          <a:p>
            <a:endParaRPr lang="en-US" dirty="0" smtClean="0">
              <a:latin typeface="Helvetica Neue"/>
            </a:endParaRPr>
          </a:p>
          <a:p>
            <a:r>
              <a:rPr lang="en-US" dirty="0" smtClean="0">
                <a:latin typeface="Helvetica Neue"/>
              </a:rPr>
              <a:t>The I/O is automatically mirrored to the redundant server.  Memory check-pointing ensures all in-flight transactions as well as data in memory and cache is preserved - without machine restarts.  </a:t>
            </a:r>
          </a:p>
          <a:p>
            <a:endParaRPr lang="en-US" dirty="0" smtClean="0">
              <a:latin typeface="Helvetica Neue"/>
            </a:endParaRPr>
          </a:p>
          <a:p>
            <a:r>
              <a:rPr lang="en-US" dirty="0" smtClean="0">
                <a:latin typeface="Helvetica Neue"/>
              </a:rPr>
              <a:t>We build an operating environment utilizing KVM on one server.  Then, we add our Stratus Availability Extensions to create the fault tolerant environment. Once built, an availability link is used to duplicate and continuously communicate with the 2</a:t>
            </a:r>
            <a:r>
              <a:rPr lang="en-US" baseline="30000" dirty="0" smtClean="0">
                <a:latin typeface="Helvetica Neue"/>
              </a:rPr>
              <a:t>nd</a:t>
            </a:r>
            <a:r>
              <a:rPr lang="en-US" dirty="0" smtClean="0">
                <a:latin typeface="Helvetica Neue"/>
              </a:rPr>
              <a:t> server.  </a:t>
            </a:r>
          </a:p>
          <a:p>
            <a:endParaRPr lang="en-US" dirty="0" smtClean="0"/>
          </a:p>
          <a:p>
            <a:endParaRPr lang="en-US" dirty="0" smtClean="0">
              <a:latin typeface="Helvetica Neue"/>
            </a:endParaRPr>
          </a:p>
          <a:p>
            <a:endParaRPr lang="en-US" dirty="0" smtClean="0">
              <a:latin typeface="Helvetica Neue"/>
            </a:endParaRPr>
          </a:p>
          <a:p>
            <a:endParaRPr lang="en-US" dirty="0" smtClean="0">
              <a:latin typeface="Helvetica Neue"/>
            </a:endParaRPr>
          </a:p>
        </p:txBody>
      </p:sp>
      <p:sp>
        <p:nvSpPr>
          <p:cNvPr id="4" name="Slide Number Placeholder 3"/>
          <p:cNvSpPr>
            <a:spLocks noGrp="1"/>
          </p:cNvSpPr>
          <p:nvPr>
            <p:ph type="sldNum" sz="quarter" idx="10"/>
          </p:nvPr>
        </p:nvSpPr>
        <p:spPr/>
        <p:txBody>
          <a:bodyPr/>
          <a:lstStyle/>
          <a:p>
            <a:fld id="{518EF92F-37D4-467E-A8AA-13C29B62FD1F}" type="slidenum">
              <a:rPr lang="en-US" smtClean="0"/>
              <a:pPr/>
              <a:t>12</a:t>
            </a:fld>
            <a:endParaRPr lang="en-US" dirty="0"/>
          </a:p>
        </p:txBody>
      </p:sp>
    </p:spTree>
    <p:extLst>
      <p:ext uri="{BB962C8B-B14F-4D97-AF65-F5344CB8AC3E}">
        <p14:creationId xmlns:p14="http://schemas.microsoft.com/office/powerpoint/2010/main" val="67070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Helvetica Neue"/>
              </a:rPr>
              <a:t>The</a:t>
            </a:r>
            <a:r>
              <a:rPr lang="en-US" baseline="0" dirty="0" smtClean="0">
                <a:latin typeface="Helvetica Neue"/>
              </a:rPr>
              <a:t> everRun installation proceeds on either server. During the installation  there are few choices for the components since everRun will utilize appropriate defaults as it encounters and configures components.</a:t>
            </a:r>
            <a:endParaRPr lang="en-US" dirty="0">
              <a:latin typeface="Helvetica Neue"/>
            </a:endParaRPr>
          </a:p>
        </p:txBody>
      </p:sp>
      <p:sp>
        <p:nvSpPr>
          <p:cNvPr id="4" name="Slide Number Placeholder 3"/>
          <p:cNvSpPr>
            <a:spLocks noGrp="1"/>
          </p:cNvSpPr>
          <p:nvPr>
            <p:ph type="sldNum" sz="quarter" idx="10"/>
          </p:nvPr>
        </p:nvSpPr>
        <p:spPr/>
        <p:txBody>
          <a:bodyPr/>
          <a:lstStyle/>
          <a:p>
            <a:fld id="{518EF92F-37D4-467E-A8AA-13C29B62FD1F}" type="slidenum">
              <a:rPr lang="en-US" smtClean="0"/>
              <a:pPr/>
              <a:t>13</a:t>
            </a:fld>
            <a:endParaRPr lang="en-US" dirty="0"/>
          </a:p>
        </p:txBody>
      </p:sp>
      <p:sp>
        <p:nvSpPr>
          <p:cNvPr id="5" name="Header Placeholder 4"/>
          <p:cNvSpPr>
            <a:spLocks noGrp="1"/>
          </p:cNvSpPr>
          <p:nvPr>
            <p:ph type="hdr" sz="quarter" idx="11"/>
          </p:nvPr>
        </p:nvSpPr>
        <p:spPr/>
        <p:txBody>
          <a:bodyPr/>
          <a:lstStyle/>
          <a:p>
            <a:r>
              <a:rPr lang="en-US" smtClean="0"/>
              <a:t>DRAFT</a:t>
            </a:r>
            <a:endParaRPr lang="en-US" dirty="0"/>
          </a:p>
        </p:txBody>
      </p:sp>
    </p:spTree>
    <p:extLst>
      <p:ext uri="{BB962C8B-B14F-4D97-AF65-F5344CB8AC3E}">
        <p14:creationId xmlns:p14="http://schemas.microsoft.com/office/powerpoint/2010/main" val="670700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Helvetica Neue"/>
              </a:rPr>
              <a:t>Communication between the two physical machines is done using one or more dedicated Availability Links (A-Links). These links are used for the high-speed transfer of data needed for the data synchronization and the automatic VM migration that everRun provides. Every everRun Enterprise will have one Private A-Link which handles management tasks and alert processing between servers.</a:t>
            </a:r>
          </a:p>
          <a:p>
            <a:endParaRPr lang="en-US" baseline="0" dirty="0" smtClean="0">
              <a:latin typeface="Helvetica Neue"/>
            </a:endParaRPr>
          </a:p>
          <a:p>
            <a:r>
              <a:rPr lang="en-US" baseline="0" dirty="0" smtClean="0">
                <a:latin typeface="Helvetica Neue"/>
              </a:rPr>
              <a:t>Along with the A-Links, there are or more Business Networks assigned to Virtual Machines (VMs).  Business Network adapters appear as virtual devices within the VMs and are accessed by applications and operating systems as they would a physical network adapter.</a:t>
            </a:r>
          </a:p>
          <a:p>
            <a:endParaRPr lang="en-US" baseline="0" dirty="0" smtClean="0">
              <a:latin typeface="Helvetica Neue"/>
            </a:endParaRPr>
          </a:p>
          <a:p>
            <a:r>
              <a:rPr lang="en-US" baseline="0" dirty="0" smtClean="0">
                <a:latin typeface="Helvetica Neue"/>
              </a:rPr>
              <a:t>The Management Network is used for passing control and alert messages between the two logical “nodes” that make up the everRun Enterprise system. In the minimal everRun configuration, the Management Network shares the same network interface as the first Business Network which is defined during installation.</a:t>
            </a:r>
          </a:p>
          <a:p>
            <a:endParaRPr lang="en-US" baseline="0" dirty="0" smtClean="0">
              <a:latin typeface="Helvetica Neue"/>
            </a:endParaRPr>
          </a:p>
        </p:txBody>
      </p:sp>
      <p:sp>
        <p:nvSpPr>
          <p:cNvPr id="4" name="Slide Number Placeholder 3"/>
          <p:cNvSpPr>
            <a:spLocks noGrp="1"/>
          </p:cNvSpPr>
          <p:nvPr>
            <p:ph type="sldNum" sz="quarter" idx="10"/>
          </p:nvPr>
        </p:nvSpPr>
        <p:spPr/>
        <p:txBody>
          <a:bodyPr/>
          <a:lstStyle/>
          <a:p>
            <a:fld id="{518EF92F-37D4-467E-A8AA-13C29B62FD1F}" type="slidenum">
              <a:rPr lang="en-US" smtClean="0"/>
              <a:pPr/>
              <a:t>14</a:t>
            </a:fld>
            <a:endParaRPr lang="en-US" dirty="0"/>
          </a:p>
        </p:txBody>
      </p:sp>
      <p:sp>
        <p:nvSpPr>
          <p:cNvPr id="5" name="Header Placeholder 4"/>
          <p:cNvSpPr>
            <a:spLocks noGrp="1"/>
          </p:cNvSpPr>
          <p:nvPr>
            <p:ph type="hdr" sz="quarter" idx="11"/>
          </p:nvPr>
        </p:nvSpPr>
        <p:spPr/>
        <p:txBody>
          <a:bodyPr/>
          <a:lstStyle/>
          <a:p>
            <a:r>
              <a:rPr lang="en-US" smtClean="0"/>
              <a:t>DRAFT</a:t>
            </a:r>
            <a:endParaRPr lang="en-US" dirty="0"/>
          </a:p>
        </p:txBody>
      </p:sp>
    </p:spTree>
    <p:extLst>
      <p:ext uri="{BB962C8B-B14F-4D97-AF65-F5344CB8AC3E}">
        <p14:creationId xmlns:p14="http://schemas.microsoft.com/office/powerpoint/2010/main" val="670700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latin typeface="Helvetica Neue"/>
              </a:rPr>
              <a:t>Virtual Machines</a:t>
            </a:r>
            <a:r>
              <a:rPr lang="en-US" baseline="0" dirty="0" smtClean="0">
                <a:solidFill>
                  <a:srgbClr val="FF0000"/>
                </a:solidFill>
                <a:latin typeface="Helvetica Neue"/>
              </a:rPr>
              <a:t> (VMs) are created and managed using the everRun Availability Console (</a:t>
            </a:r>
            <a:r>
              <a:rPr lang="en-US" baseline="0" dirty="0" err="1" smtClean="0">
                <a:solidFill>
                  <a:srgbClr val="FF0000"/>
                </a:solidFill>
                <a:latin typeface="Helvetica Neue"/>
              </a:rPr>
              <a:t>eAC</a:t>
            </a:r>
            <a:r>
              <a:rPr lang="en-US" baseline="0" dirty="0" smtClean="0">
                <a:solidFill>
                  <a:srgbClr val="FF0000"/>
                </a:solidFill>
                <a:latin typeface="Helvetica Neue"/>
              </a:rPr>
              <a:t>). As we mentioned earlier, installation of the guest OS and applications only needs to be done once, since everRun continuously mirrors the disk data between the Physical Machines.</a:t>
            </a:r>
          </a:p>
          <a:p>
            <a:endParaRPr lang="en-US" baseline="0" dirty="0" smtClean="0">
              <a:solidFill>
                <a:srgbClr val="FF0000"/>
              </a:solidFill>
              <a:latin typeface="Helvetica Neue"/>
            </a:endParaRPr>
          </a:p>
          <a:p>
            <a:r>
              <a:rPr lang="en-US" baseline="0" dirty="0" smtClean="0">
                <a:solidFill>
                  <a:srgbClr val="FF0000"/>
                </a:solidFill>
                <a:latin typeface="Helvetica Neue"/>
              </a:rPr>
              <a:t>Each VM can be assigned a default server or “node” where it will always run unless everRun detects a problem with that node. You might want to assign a default node for more control over the performance of a particular VM or set of VMs, or if you want them to run at the location you’ve designated as your primary site for security reasons.</a:t>
            </a:r>
          </a:p>
          <a:p>
            <a:endParaRPr lang="en-US" baseline="0" dirty="0" smtClean="0">
              <a:solidFill>
                <a:srgbClr val="FF0000"/>
              </a:solidFill>
              <a:latin typeface="Helvetica Neue"/>
            </a:endParaRPr>
          </a:p>
          <a:p>
            <a:r>
              <a:rPr lang="en-US" baseline="0" dirty="0" smtClean="0">
                <a:solidFill>
                  <a:srgbClr val="FF0000"/>
                </a:solidFill>
                <a:latin typeface="Helvetica Neue"/>
              </a:rPr>
              <a:t>You can also let everRun load-balance the system automatically to optimize the use of your computing resources. </a:t>
            </a:r>
          </a:p>
          <a:p>
            <a:endParaRPr lang="en-US" baseline="0" dirty="0" smtClean="0">
              <a:solidFill>
                <a:srgbClr val="FF0000"/>
              </a:solidFill>
              <a:latin typeface="Helvetica Neue"/>
            </a:endParaRPr>
          </a:p>
          <a:p>
            <a:r>
              <a:rPr lang="en-US" baseline="0" dirty="0" smtClean="0">
                <a:solidFill>
                  <a:srgbClr val="FF0000"/>
                </a:solidFill>
                <a:latin typeface="Helvetica Neue"/>
              </a:rPr>
              <a:t>As you see on this slide, we have two VMs running on this everRun system, each on a different node. Disk data is copied to the secondary node automatically by everRun so that its data can be used if the primary node disk fails. The disk mirroring is done synchronously, meaning that a write to a primary node disk is not considered completed until the same data has been written to the secondary node disk as well.</a:t>
            </a:r>
          </a:p>
          <a:p>
            <a:endParaRPr lang="en-US" dirty="0" smtClean="0">
              <a:solidFill>
                <a:srgbClr val="FF0000"/>
              </a:solidFill>
              <a:latin typeface="Helvetica Neue"/>
            </a:endParaRPr>
          </a:p>
          <a:p>
            <a:endParaRPr lang="en-US" dirty="0" smtClean="0">
              <a:solidFill>
                <a:srgbClr val="FF0000"/>
              </a:solidFill>
              <a:latin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Helvetica Neue"/>
              </a:rPr>
              <a:t>WJT – should this script mention why you might use a default node rather than load-balancing?</a:t>
            </a:r>
          </a:p>
          <a:p>
            <a:r>
              <a:rPr lang="en-US" dirty="0" smtClean="0">
                <a:latin typeface="Helvetica Neue"/>
              </a:rPr>
              <a:t>RAF – see added text</a:t>
            </a:r>
          </a:p>
          <a:p>
            <a:endParaRPr lang="en-US" dirty="0" smtClean="0">
              <a:solidFill>
                <a:srgbClr val="FF0000"/>
              </a:solidFill>
              <a:latin typeface="Helvetica Neue"/>
            </a:endParaRPr>
          </a:p>
          <a:p>
            <a:endParaRPr lang="en-US" dirty="0">
              <a:solidFill>
                <a:srgbClr val="FF0000"/>
              </a:solidFill>
              <a:latin typeface="Helvetica Neue"/>
            </a:endParaRPr>
          </a:p>
        </p:txBody>
      </p:sp>
      <p:sp>
        <p:nvSpPr>
          <p:cNvPr id="4" name="Slide Number Placeholder 3"/>
          <p:cNvSpPr>
            <a:spLocks noGrp="1"/>
          </p:cNvSpPr>
          <p:nvPr>
            <p:ph type="sldNum" sz="quarter" idx="10"/>
          </p:nvPr>
        </p:nvSpPr>
        <p:spPr/>
        <p:txBody>
          <a:bodyPr/>
          <a:lstStyle/>
          <a:p>
            <a:fld id="{518EF92F-37D4-467E-A8AA-13C29B62FD1F}" type="slidenum">
              <a:rPr lang="en-US" smtClean="0"/>
              <a:pPr/>
              <a:t>15</a:t>
            </a:fld>
            <a:endParaRPr lang="en-US" dirty="0"/>
          </a:p>
        </p:txBody>
      </p:sp>
      <p:sp>
        <p:nvSpPr>
          <p:cNvPr id="5" name="Header Placeholder 4"/>
          <p:cNvSpPr>
            <a:spLocks noGrp="1"/>
          </p:cNvSpPr>
          <p:nvPr>
            <p:ph type="hdr" sz="quarter" idx="11"/>
          </p:nvPr>
        </p:nvSpPr>
        <p:spPr/>
        <p:txBody>
          <a:bodyPr/>
          <a:lstStyle/>
          <a:p>
            <a:r>
              <a:rPr lang="en-US" smtClean="0"/>
              <a:t>DRAFT</a:t>
            </a:r>
            <a:endParaRPr lang="en-US" dirty="0"/>
          </a:p>
        </p:txBody>
      </p:sp>
    </p:spTree>
    <p:extLst>
      <p:ext uri="{BB962C8B-B14F-4D97-AF65-F5344CB8AC3E}">
        <p14:creationId xmlns:p14="http://schemas.microsoft.com/office/powerpoint/2010/main" val="670700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15" name="Picture 14" descr="StratusCoverv3.png"/>
          <p:cNvPicPr>
            <a:picLocks noChangeAspect="1"/>
          </p:cNvPicPr>
          <p:nvPr userDrawn="1"/>
        </p:nvPicPr>
        <p:blipFill rotWithShape="1">
          <a:blip r:embed="rId2" cstate="screen">
            <a:extLst>
              <a:ext uri="{28A0092B-C50C-407E-A947-70E740481C1C}">
                <a14:useLocalDpi xmlns:a14="http://schemas.microsoft.com/office/drawing/2010/main"/>
              </a:ext>
            </a:extLst>
          </a:blip>
          <a:srcRect t="18024" b="15170"/>
          <a:stretch/>
        </p:blipFill>
        <p:spPr>
          <a:xfrm>
            <a:off x="0" y="1236084"/>
            <a:ext cx="9144000" cy="4581451"/>
          </a:xfrm>
          <a:prstGeom prst="rect">
            <a:avLst/>
          </a:prstGeom>
        </p:spPr>
      </p:pic>
      <p:pic>
        <p:nvPicPr>
          <p:cNvPr id="13" name="Picture 12" descr="always on.png"/>
          <p:cNvPicPr>
            <a:picLocks noChangeAspect="1"/>
          </p:cNvPicPr>
          <p:nvPr userDrawn="1"/>
        </p:nvPicPr>
        <p:blipFill>
          <a:blip r:embed="rId3" cstate="screen"/>
          <a:stretch>
            <a:fillRect/>
          </a:stretch>
        </p:blipFill>
        <p:spPr>
          <a:xfrm>
            <a:off x="0" y="5749925"/>
            <a:ext cx="9144000" cy="1108075"/>
          </a:xfrm>
          <a:prstGeom prst="rect">
            <a:avLst/>
          </a:prstGeom>
        </p:spPr>
      </p:pic>
      <p:sp>
        <p:nvSpPr>
          <p:cNvPr id="9" name="Text Placeholder 22"/>
          <p:cNvSpPr>
            <a:spLocks noGrp="1"/>
          </p:cNvSpPr>
          <p:nvPr>
            <p:ph type="body" sz="quarter" idx="11"/>
          </p:nvPr>
        </p:nvSpPr>
        <p:spPr>
          <a:xfrm>
            <a:off x="0" y="2795390"/>
            <a:ext cx="5029200" cy="380999"/>
          </a:xfrm>
          <a:solidFill>
            <a:srgbClr val="164577"/>
          </a:solidFill>
          <a:ln>
            <a:noFill/>
          </a:ln>
        </p:spPr>
        <p:txBody>
          <a:bodyPr anchor="ctr"/>
          <a:lstStyle>
            <a:lvl1pPr algn="l">
              <a:buFont typeface="Arial" pitchFamily="34" charset="0"/>
              <a:buNone/>
              <a:defRPr lang="en-US" sz="1400" b="1" dirty="0" smtClean="0">
                <a:solidFill>
                  <a:schemeClr val="bg1"/>
                </a:solidFill>
                <a:latin typeface="+mn-lt"/>
                <a:ea typeface="+mn-ea"/>
                <a:cs typeface="+mn-cs"/>
              </a:defRPr>
            </a:lvl1pPr>
          </a:lstStyle>
          <a:p>
            <a:pPr lvl="0"/>
            <a:r>
              <a:rPr lang="en-US" dirty="0" smtClean="0"/>
              <a:t>Click to edit Master text styles</a:t>
            </a:r>
          </a:p>
        </p:txBody>
      </p:sp>
      <p:sp>
        <p:nvSpPr>
          <p:cNvPr id="10" name="Text Placeholder 22"/>
          <p:cNvSpPr>
            <a:spLocks noGrp="1"/>
          </p:cNvSpPr>
          <p:nvPr>
            <p:ph type="body" sz="quarter" idx="10"/>
          </p:nvPr>
        </p:nvSpPr>
        <p:spPr>
          <a:xfrm>
            <a:off x="0" y="2307689"/>
            <a:ext cx="5029200" cy="381000"/>
          </a:xfrm>
          <a:solidFill>
            <a:srgbClr val="164577">
              <a:alpha val="90000"/>
            </a:srgbClr>
          </a:solidFill>
          <a:ln>
            <a:noFill/>
          </a:ln>
        </p:spPr>
        <p:txBody>
          <a:bodyPr anchor="ctr"/>
          <a:lstStyle>
            <a:lvl1pPr marL="342900" marR="0" indent="-342900" algn="l" defTabSz="914400" rtl="0" eaLnBrk="0" fontAlgn="base" latinLnBrk="0" hangingPunct="0">
              <a:lnSpc>
                <a:spcPct val="100000"/>
              </a:lnSpc>
              <a:spcBef>
                <a:spcPct val="20000"/>
              </a:spcBef>
              <a:spcAft>
                <a:spcPct val="0"/>
              </a:spcAft>
              <a:buClr>
                <a:srgbClr val="003366"/>
              </a:buClr>
              <a:buSzPct val="90000"/>
              <a:buFontTx/>
              <a:buNone/>
              <a:tabLst/>
              <a:defRPr lang="en-US" sz="1800" b="1" dirty="0" smtClean="0">
                <a:solidFill>
                  <a:srgbClr val="E1E2E1"/>
                </a:solidFill>
                <a:latin typeface="+mn-lt"/>
                <a:ea typeface="+mn-ea"/>
                <a:cs typeface="+mn-cs"/>
              </a:defRPr>
            </a:lvl1pPr>
          </a:lstStyle>
          <a:p>
            <a:pPr lvl="0"/>
            <a:r>
              <a:rPr lang="en-US" dirty="0" smtClean="0"/>
              <a:t>Click to edit Master text styles</a:t>
            </a:r>
          </a:p>
        </p:txBody>
      </p:sp>
      <p:sp>
        <p:nvSpPr>
          <p:cNvPr id="11" name="Rectangle 16"/>
          <p:cNvSpPr>
            <a:spLocks noGrp="1" noChangeArrowheads="1"/>
          </p:cNvSpPr>
          <p:nvPr>
            <p:ph type="ctrTitle" sz="quarter"/>
          </p:nvPr>
        </p:nvSpPr>
        <p:spPr>
          <a:xfrm>
            <a:off x="0" y="1569163"/>
            <a:ext cx="7696200" cy="631825"/>
          </a:xfrm>
          <a:solidFill>
            <a:srgbClr val="164577"/>
          </a:solidFill>
          <a:ln w="0">
            <a:noFill/>
          </a:ln>
        </p:spPr>
        <p:txBody>
          <a:bodyPr/>
          <a:lstStyle>
            <a:lvl1pPr marL="114300" indent="0" algn="l">
              <a:defRPr sz="2400" cap="all">
                <a:solidFill>
                  <a:schemeClr val="bg1"/>
                </a:solidFill>
              </a:defRPr>
            </a:lvl1pPr>
          </a:lstStyle>
          <a:p>
            <a:r>
              <a:rPr lang="en-US" dirty="0" smtClean="0"/>
              <a:t>Click to edit Master title style</a:t>
            </a:r>
            <a:endParaRPr lang="en-US" dirty="0"/>
          </a:p>
        </p:txBody>
      </p:sp>
      <p:sp>
        <p:nvSpPr>
          <p:cNvPr id="12" name="Text Placeholder 22"/>
          <p:cNvSpPr>
            <a:spLocks noGrp="1"/>
          </p:cNvSpPr>
          <p:nvPr>
            <p:ph type="body" sz="quarter" idx="12"/>
          </p:nvPr>
        </p:nvSpPr>
        <p:spPr>
          <a:xfrm>
            <a:off x="0" y="3188316"/>
            <a:ext cx="5029200" cy="381000"/>
          </a:xfrm>
          <a:noFill/>
          <a:ln>
            <a:noFill/>
          </a:ln>
        </p:spPr>
        <p:txBody>
          <a:bodyPr anchor="ctr"/>
          <a:lstStyle>
            <a:lvl1pPr algn="l">
              <a:buFontTx/>
              <a:buNone/>
              <a:defRPr lang="en-US" sz="1200" b="0" dirty="0" smtClean="0">
                <a:solidFill>
                  <a:schemeClr val="bg1"/>
                </a:solidFill>
                <a:latin typeface="+mn-lt"/>
                <a:ea typeface="+mn-ea"/>
                <a:cs typeface="+mn-cs"/>
              </a:defRPr>
            </a:lvl1pPr>
          </a:lstStyle>
          <a:p>
            <a:pPr lvl="0"/>
            <a:r>
              <a:rPr lang="en-US" dirty="0" smtClean="0"/>
              <a:t>Click to edit Master text styles</a:t>
            </a:r>
          </a:p>
        </p:txBody>
      </p:sp>
      <p:sp>
        <p:nvSpPr>
          <p:cNvPr id="8" name="Footer Placeholder 2"/>
          <p:cNvSpPr txBox="1">
            <a:spLocks/>
          </p:cNvSpPr>
          <p:nvPr userDrawn="1"/>
        </p:nvSpPr>
        <p:spPr>
          <a:xfrm>
            <a:off x="5629443" y="6597317"/>
            <a:ext cx="3247189" cy="2511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500" dirty="0" smtClean="0">
                <a:solidFill>
                  <a:schemeClr val="tx1">
                    <a:lumMod val="50000"/>
                    <a:lumOff val="50000"/>
                  </a:schemeClr>
                </a:solidFill>
                <a:latin typeface="Helvetica Neue"/>
                <a:cs typeface="Helvetica Neue"/>
              </a:rPr>
              <a:t>© 2014 OneNetView Co., Ltd</a:t>
            </a:r>
            <a:endParaRPr lang="en-US" sz="500" dirty="0">
              <a:solidFill>
                <a:schemeClr val="tx1">
                  <a:lumMod val="50000"/>
                  <a:lumOff val="50000"/>
                </a:schemeClr>
              </a:solidFill>
              <a:latin typeface="Helvetica Neue"/>
              <a:cs typeface="Helvetica Neue"/>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6214" y="6224968"/>
            <a:ext cx="22574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9"/>
          <p:cNvSpPr>
            <a:spLocks noGrp="1" noChangeArrowheads="1"/>
          </p:cNvSpPr>
          <p:nvPr>
            <p:ph type="sldNum" sz="quarter" idx="4"/>
          </p:nvPr>
        </p:nvSpPr>
        <p:spPr bwMode="auto">
          <a:xfrm>
            <a:off x="8534400" y="6543675"/>
            <a:ext cx="59055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800" b="1" i="0">
                <a:solidFill>
                  <a:schemeClr val="bg2"/>
                </a:solidFill>
                <a:latin typeface="Tahoma"/>
                <a:cs typeface="Tahoma"/>
              </a:defRPr>
            </a:lvl1pPr>
          </a:lstStyle>
          <a:p>
            <a:pPr fontAlgn="base">
              <a:spcBef>
                <a:spcPct val="0"/>
              </a:spcBef>
              <a:spcAft>
                <a:spcPct val="0"/>
              </a:spcAft>
              <a:defRPr/>
            </a:pPr>
            <a:fld id="{C2BF90A9-4355-4E98-BCF6-C1E61A80C614}" type="slidenum">
              <a:rPr lang="en-US" smtClean="0"/>
              <a:pPr fontAlgn="base">
                <a:spcBef>
                  <a:spcPct val="0"/>
                </a:spcBef>
                <a:spcAft>
                  <a:spcPct val="0"/>
                </a:spcAft>
                <a:defRPr/>
              </a:pPr>
              <a:t>‹#›</a:t>
            </a:fld>
            <a:endParaRPr lang="en-US" dirty="0"/>
          </a:p>
        </p:txBody>
      </p:sp>
      <p:sp>
        <p:nvSpPr>
          <p:cNvPr id="8" name="Footer Placeholder 6"/>
          <p:cNvSpPr>
            <a:spLocks noGrp="1"/>
          </p:cNvSpPr>
          <p:nvPr>
            <p:ph type="ftr" sz="quarter" idx="3"/>
          </p:nvPr>
        </p:nvSpPr>
        <p:spPr>
          <a:xfrm>
            <a:off x="398080" y="6543675"/>
            <a:ext cx="7983920" cy="304800"/>
          </a:xfrm>
          <a:prstGeom prst="rect">
            <a:avLst/>
          </a:prstGeom>
        </p:spPr>
        <p:txBody>
          <a:bodyPr vert="horz" lIns="91440" tIns="45720" rIns="91440" bIns="45720" rtlCol="0" anchor="ctr"/>
          <a:lstStyle>
            <a:lvl1pPr marL="0" algn="l" defTabSz="914400" rtl="0" eaLnBrk="0" fontAlgn="base" latinLnBrk="0" hangingPunct="0">
              <a:spcBef>
                <a:spcPct val="0"/>
              </a:spcBef>
              <a:spcAft>
                <a:spcPct val="0"/>
              </a:spcAft>
              <a:defRPr lang="en-US" sz="800" b="0" kern="1200" smtClean="0">
                <a:solidFill>
                  <a:srgbClr val="8497A6"/>
                </a:solidFill>
                <a:latin typeface="Helvetica Neue"/>
                <a:ea typeface="+mn-ea"/>
                <a:cs typeface="Helvetica Neue"/>
              </a:defRPr>
            </a:lvl1pPr>
          </a:lstStyle>
          <a:p>
            <a:pPr>
              <a:defRPr/>
            </a:pPr>
            <a:r>
              <a:rPr lang="en-US" dirty="0" smtClean="0"/>
              <a:t>Stratus Copyright</a:t>
            </a:r>
            <a:endParaRPr lang="en-US" dirty="0"/>
          </a:p>
        </p:txBody>
      </p:sp>
      <p:sp>
        <p:nvSpPr>
          <p:cNvPr id="11" name="Content Placeholder 2"/>
          <p:cNvSpPr>
            <a:spLocks noGrp="1"/>
          </p:cNvSpPr>
          <p:nvPr>
            <p:ph idx="1"/>
          </p:nvPr>
        </p:nvSpPr>
        <p:spPr>
          <a:xfrm>
            <a:off x="407558" y="1828799"/>
            <a:ext cx="8279242" cy="4495799"/>
          </a:xfrm>
        </p:spPr>
        <p:txBody>
          <a:bodyPr/>
          <a:lstStyle>
            <a:lvl1pPr>
              <a:defRPr sz="2400">
                <a:latin typeface="맑은 고딕" panose="020B0503020000020004" pitchFamily="50" charset="-127"/>
                <a:ea typeface="맑은 고딕" panose="020B0503020000020004" pitchFamily="50" charset="-127"/>
              </a:defRPr>
            </a:lvl1pPr>
            <a:lvl2pPr>
              <a:defRPr sz="2000">
                <a:latin typeface="맑은 고딕" panose="020B0503020000020004" pitchFamily="50" charset="-127"/>
                <a:ea typeface="맑은 고딕" panose="020B0503020000020004" pitchFamily="50" charset="-127"/>
              </a:defRPr>
            </a:lvl2pPr>
            <a:lvl3pPr>
              <a:defRPr sz="1800">
                <a:latin typeface="맑은 고딕" panose="020B0503020000020004" pitchFamily="50" charset="-127"/>
                <a:ea typeface="맑은 고딕" panose="020B0503020000020004" pitchFamily="50" charset="-127"/>
              </a:defRPr>
            </a:lvl3pPr>
            <a:lvl4pPr>
              <a:defRPr sz="1600">
                <a:latin typeface="맑은 고딕" panose="020B0503020000020004" pitchFamily="50" charset="-127"/>
                <a:ea typeface="맑은 고딕" panose="020B0503020000020004" pitchFamily="50" charset="-127"/>
              </a:defRPr>
            </a:lvl4pPr>
            <a:lvl5pPr>
              <a:defRPr sz="1600">
                <a:latin typeface="맑은 고딕" panose="020B0503020000020004" pitchFamily="50" charset="-127"/>
                <a:ea typeface="맑은 고딕" panose="020B0503020000020004" pitchFamily="50" charset="-127"/>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latin typeface="맑은 고딕" panose="020B0503020000020004" pitchFamily="50" charset="-127"/>
                <a:ea typeface="맑은 고딕" panose="020B0503020000020004" pitchFamily="50" charset="-127"/>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9"/>
          <p:cNvSpPr>
            <a:spLocks noGrp="1" noChangeArrowheads="1"/>
          </p:cNvSpPr>
          <p:nvPr>
            <p:ph type="sldNum" sz="quarter" idx="4"/>
          </p:nvPr>
        </p:nvSpPr>
        <p:spPr bwMode="auto">
          <a:xfrm>
            <a:off x="8534400" y="6543675"/>
            <a:ext cx="59055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800" b="1" i="0">
                <a:solidFill>
                  <a:srgbClr val="EBEBEB"/>
                </a:solidFill>
                <a:latin typeface="Tahoma"/>
                <a:cs typeface="Tahoma"/>
              </a:defRPr>
            </a:lvl1pPr>
          </a:lstStyle>
          <a:p>
            <a:pPr fontAlgn="base">
              <a:spcBef>
                <a:spcPct val="0"/>
              </a:spcBef>
              <a:spcAft>
                <a:spcPct val="0"/>
              </a:spcAft>
              <a:defRPr/>
            </a:pPr>
            <a:fld id="{C2BF90A9-4355-4E98-BCF6-C1E61A80C614}" type="slidenum">
              <a:rPr lang="en-US" smtClean="0"/>
              <a:pPr fontAlgn="base">
                <a:spcBef>
                  <a:spcPct val="0"/>
                </a:spcBef>
                <a:spcAft>
                  <a:spcPct val="0"/>
                </a:spcAft>
                <a:defRPr/>
              </a:pPr>
              <a:t>‹#›</a:t>
            </a:fld>
            <a:endParaRPr lang="en-US" dirty="0"/>
          </a:p>
        </p:txBody>
      </p:sp>
      <p:sp>
        <p:nvSpPr>
          <p:cNvPr id="8" name="Footer Placeholder 6"/>
          <p:cNvSpPr>
            <a:spLocks noGrp="1"/>
          </p:cNvSpPr>
          <p:nvPr>
            <p:ph type="ftr" sz="quarter" idx="3"/>
          </p:nvPr>
        </p:nvSpPr>
        <p:spPr>
          <a:xfrm>
            <a:off x="407558" y="6543675"/>
            <a:ext cx="7974442" cy="304800"/>
          </a:xfrm>
          <a:prstGeom prst="rect">
            <a:avLst/>
          </a:prstGeom>
        </p:spPr>
        <p:txBody>
          <a:bodyPr vert="horz" lIns="91440" tIns="45720" rIns="91440" bIns="45720" rtlCol="0" anchor="ctr"/>
          <a:lstStyle>
            <a:lvl1pPr marL="0" algn="l" defTabSz="914400" rtl="0" eaLnBrk="0" fontAlgn="base" latinLnBrk="0" hangingPunct="0">
              <a:spcBef>
                <a:spcPct val="0"/>
              </a:spcBef>
              <a:spcAft>
                <a:spcPct val="0"/>
              </a:spcAft>
              <a:defRPr lang="en-US" sz="800" b="0" kern="1200" smtClean="0">
                <a:solidFill>
                  <a:srgbClr val="8497A6"/>
                </a:solidFill>
                <a:latin typeface="Helvetica Neue"/>
                <a:ea typeface="+mn-ea"/>
                <a:cs typeface="Helvetica Neue"/>
              </a:defRPr>
            </a:lvl1pPr>
          </a:lstStyle>
          <a:p>
            <a:pPr>
              <a:defRPr/>
            </a:pPr>
            <a:r>
              <a:rPr lang="en-US" dirty="0" smtClean="0"/>
              <a:t>Stratus Copyright</a:t>
            </a:r>
            <a:endParaRPr lang="en-US" dirty="0"/>
          </a:p>
        </p:txBody>
      </p:sp>
      <p:sp>
        <p:nvSpPr>
          <p:cNvPr id="9" name="Content Placeholder 3"/>
          <p:cNvSpPr>
            <a:spLocks noGrp="1"/>
          </p:cNvSpPr>
          <p:nvPr>
            <p:ph sz="half" idx="10"/>
          </p:nvPr>
        </p:nvSpPr>
        <p:spPr>
          <a:xfrm>
            <a:off x="410560" y="1828799"/>
            <a:ext cx="3957978" cy="4373563"/>
          </a:xfrm>
        </p:spPr>
        <p:txBody>
          <a:bodyPr/>
          <a:lstStyle>
            <a:lvl1pPr>
              <a:buClr>
                <a:schemeClr val="accent5"/>
              </a:buClr>
              <a:defRPr sz="1800">
                <a:solidFill>
                  <a:schemeClr val="accent5"/>
                </a:solidFill>
              </a:defRPr>
            </a:lvl1pPr>
            <a:lvl2pPr>
              <a:buClr>
                <a:schemeClr val="accent5"/>
              </a:buClr>
              <a:defRPr sz="1600">
                <a:solidFill>
                  <a:schemeClr val="accent5"/>
                </a:solidFill>
              </a:defRPr>
            </a:lvl2pPr>
            <a:lvl3pPr>
              <a:buClr>
                <a:schemeClr val="accent5"/>
              </a:buClr>
              <a:defRPr sz="1400">
                <a:solidFill>
                  <a:schemeClr val="accent5"/>
                </a:solidFill>
              </a:defRPr>
            </a:lvl3pPr>
            <a:lvl4pPr>
              <a:buClr>
                <a:schemeClr val="accent5"/>
              </a:buClr>
              <a:defRPr sz="1200">
                <a:solidFill>
                  <a:schemeClr val="accent5"/>
                </a:solidFill>
              </a:defRPr>
            </a:lvl4pPr>
            <a:lvl5pPr>
              <a:buClr>
                <a:schemeClr val="accent5"/>
              </a:buClr>
              <a:defRPr sz="1200">
                <a:solidFill>
                  <a:schemeClr val="accent5"/>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5"/>
          <p:cNvSpPr>
            <a:spLocks noGrp="1"/>
          </p:cNvSpPr>
          <p:nvPr>
            <p:ph sz="quarter" idx="11"/>
          </p:nvPr>
        </p:nvSpPr>
        <p:spPr>
          <a:xfrm>
            <a:off x="4496549" y="1828799"/>
            <a:ext cx="3957917" cy="4373563"/>
          </a:xfrm>
        </p:spPr>
        <p:txBody>
          <a:bodyPr/>
          <a:lstStyle>
            <a:lvl1pPr>
              <a:buClr>
                <a:schemeClr val="accent5"/>
              </a:buClr>
              <a:defRPr sz="1800">
                <a:solidFill>
                  <a:schemeClr val="accent5"/>
                </a:solidFill>
              </a:defRPr>
            </a:lvl1pPr>
            <a:lvl2pPr>
              <a:buClr>
                <a:schemeClr val="accent5"/>
              </a:buClr>
              <a:defRPr sz="1600">
                <a:solidFill>
                  <a:schemeClr val="accent5"/>
                </a:solidFill>
              </a:defRPr>
            </a:lvl2pPr>
            <a:lvl3pPr>
              <a:buClr>
                <a:schemeClr val="accent5"/>
              </a:buClr>
              <a:defRPr sz="1400">
                <a:solidFill>
                  <a:schemeClr val="accent5"/>
                </a:solidFill>
              </a:defRPr>
            </a:lvl3pPr>
            <a:lvl4pPr>
              <a:buClr>
                <a:schemeClr val="accent5"/>
              </a:buClr>
              <a:defRPr sz="1200">
                <a:solidFill>
                  <a:schemeClr val="accent5"/>
                </a:solidFill>
              </a:defRPr>
            </a:lvl4pPr>
            <a:lvl5pPr>
              <a:buClr>
                <a:schemeClr val="accent5"/>
              </a:buClr>
              <a:defRPr sz="1200">
                <a:solidFill>
                  <a:schemeClr val="accent5"/>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9563" y="1676399"/>
            <a:ext cx="3986098" cy="498475"/>
          </a:xfrm>
        </p:spPr>
        <p:txBody>
          <a:bodyPr anchor="ctr"/>
          <a:lstStyle>
            <a:lvl1pPr marL="0" indent="0">
              <a:buClr>
                <a:schemeClr val="accent5"/>
              </a:buClr>
              <a:buNone/>
              <a:defRPr sz="1800" b="0">
                <a:solidFill>
                  <a:srgbClr val="14478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581853" y="1676399"/>
            <a:ext cx="3995892" cy="498475"/>
          </a:xfrm>
        </p:spPr>
        <p:txBody>
          <a:bodyPr anchor="ctr"/>
          <a:lstStyle>
            <a:lvl1pPr marL="0" indent="0">
              <a:buClr>
                <a:schemeClr val="accent5"/>
              </a:buClr>
              <a:buNone/>
              <a:defRPr sz="1800" b="0">
                <a:solidFill>
                  <a:srgbClr val="14478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Rectangle 9"/>
          <p:cNvSpPr>
            <a:spLocks noGrp="1" noChangeArrowheads="1"/>
          </p:cNvSpPr>
          <p:nvPr>
            <p:ph type="sldNum" sz="quarter" idx="10"/>
          </p:nvPr>
        </p:nvSpPr>
        <p:spPr bwMode="auto">
          <a:xfrm>
            <a:off x="8534400" y="6543675"/>
            <a:ext cx="59055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800" b="1" i="0">
                <a:solidFill>
                  <a:srgbClr val="EBEBEB"/>
                </a:solidFill>
                <a:latin typeface="Tahoma"/>
                <a:cs typeface="Tahoma"/>
              </a:defRPr>
            </a:lvl1pPr>
          </a:lstStyle>
          <a:p>
            <a:pPr fontAlgn="base">
              <a:spcBef>
                <a:spcPct val="0"/>
              </a:spcBef>
              <a:spcAft>
                <a:spcPct val="0"/>
              </a:spcAft>
              <a:defRPr/>
            </a:pPr>
            <a:fld id="{C2BF90A9-4355-4E98-BCF6-C1E61A80C614}" type="slidenum">
              <a:rPr lang="en-US" smtClean="0"/>
              <a:pPr fontAlgn="base">
                <a:spcBef>
                  <a:spcPct val="0"/>
                </a:spcBef>
                <a:spcAft>
                  <a:spcPct val="0"/>
                </a:spcAft>
                <a:defRPr/>
              </a:pPr>
              <a:t>‹#›</a:t>
            </a:fld>
            <a:endParaRPr lang="en-US" dirty="0"/>
          </a:p>
        </p:txBody>
      </p:sp>
      <p:sp>
        <p:nvSpPr>
          <p:cNvPr id="10" name="Footer Placeholder 6"/>
          <p:cNvSpPr>
            <a:spLocks noGrp="1"/>
          </p:cNvSpPr>
          <p:nvPr>
            <p:ph type="ftr" sz="quarter" idx="11"/>
          </p:nvPr>
        </p:nvSpPr>
        <p:spPr>
          <a:xfrm>
            <a:off x="426515" y="6543675"/>
            <a:ext cx="7955485" cy="304800"/>
          </a:xfrm>
          <a:prstGeom prst="rect">
            <a:avLst/>
          </a:prstGeom>
        </p:spPr>
        <p:txBody>
          <a:bodyPr vert="horz" lIns="91440" tIns="45720" rIns="91440" bIns="45720" rtlCol="0" anchor="ctr"/>
          <a:lstStyle>
            <a:lvl1pPr marL="0" algn="l" defTabSz="914400" rtl="0" eaLnBrk="0" fontAlgn="base" latinLnBrk="0" hangingPunct="0">
              <a:spcBef>
                <a:spcPct val="0"/>
              </a:spcBef>
              <a:spcAft>
                <a:spcPct val="0"/>
              </a:spcAft>
              <a:defRPr lang="en-US" sz="800" b="0" kern="1200" smtClean="0">
                <a:solidFill>
                  <a:srgbClr val="8497A6"/>
                </a:solidFill>
                <a:latin typeface="Helvetica Neue"/>
                <a:ea typeface="+mn-ea"/>
                <a:cs typeface="Helvetica Neue"/>
              </a:defRPr>
            </a:lvl1pPr>
          </a:lstStyle>
          <a:p>
            <a:pPr>
              <a:defRPr/>
            </a:pPr>
            <a:r>
              <a:rPr lang="en-US" dirty="0" smtClean="0"/>
              <a:t>Stratus Copyright</a:t>
            </a:r>
            <a:endParaRPr lang="en-US" dirty="0"/>
          </a:p>
        </p:txBody>
      </p:sp>
      <p:sp>
        <p:nvSpPr>
          <p:cNvPr id="12" name="Content Placeholder 3"/>
          <p:cNvSpPr>
            <a:spLocks noGrp="1"/>
          </p:cNvSpPr>
          <p:nvPr>
            <p:ph sz="half" idx="12"/>
          </p:nvPr>
        </p:nvSpPr>
        <p:spPr>
          <a:xfrm>
            <a:off x="420038" y="2209799"/>
            <a:ext cx="3995892" cy="3992563"/>
          </a:xfrm>
        </p:spPr>
        <p:txBody>
          <a:bodyPr/>
          <a:lstStyle>
            <a:lvl1pPr>
              <a:buClr>
                <a:schemeClr val="accent5"/>
              </a:buClr>
              <a:defRPr sz="1800">
                <a:solidFill>
                  <a:srgbClr val="144788"/>
                </a:solidFill>
              </a:defRPr>
            </a:lvl1pPr>
            <a:lvl2pPr>
              <a:buClr>
                <a:schemeClr val="accent5"/>
              </a:buClr>
              <a:defRPr sz="1600">
                <a:solidFill>
                  <a:srgbClr val="144788"/>
                </a:solidFill>
              </a:defRPr>
            </a:lvl2pPr>
            <a:lvl3pPr>
              <a:buClr>
                <a:schemeClr val="accent5"/>
              </a:buClr>
              <a:defRPr sz="1400">
                <a:solidFill>
                  <a:srgbClr val="144788"/>
                </a:solidFill>
              </a:defRPr>
            </a:lvl3pPr>
            <a:lvl4pPr>
              <a:buClr>
                <a:schemeClr val="accent5"/>
              </a:buClr>
              <a:defRPr sz="1200">
                <a:solidFill>
                  <a:srgbClr val="144788"/>
                </a:solidFill>
              </a:defRPr>
            </a:lvl4pPr>
            <a:lvl5pPr>
              <a:buClr>
                <a:schemeClr val="accent5"/>
              </a:buClr>
              <a:defRPr sz="1200">
                <a:solidFill>
                  <a:srgbClr val="144788"/>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5"/>
          <p:cNvSpPr>
            <a:spLocks noGrp="1"/>
          </p:cNvSpPr>
          <p:nvPr>
            <p:ph sz="quarter" idx="13"/>
          </p:nvPr>
        </p:nvSpPr>
        <p:spPr>
          <a:xfrm>
            <a:off x="4581852" y="2209799"/>
            <a:ext cx="3995830" cy="3992563"/>
          </a:xfrm>
        </p:spPr>
        <p:txBody>
          <a:bodyPr/>
          <a:lstStyle>
            <a:lvl1pPr>
              <a:buClr>
                <a:schemeClr val="accent5"/>
              </a:buClr>
              <a:defRPr sz="1800">
                <a:solidFill>
                  <a:srgbClr val="144788"/>
                </a:solidFill>
              </a:defRPr>
            </a:lvl1pPr>
            <a:lvl2pPr>
              <a:buClr>
                <a:schemeClr val="accent5"/>
              </a:buClr>
              <a:defRPr sz="1600">
                <a:solidFill>
                  <a:srgbClr val="144788"/>
                </a:solidFill>
              </a:defRPr>
            </a:lvl2pPr>
            <a:lvl3pPr>
              <a:buClr>
                <a:schemeClr val="accent5"/>
              </a:buClr>
              <a:defRPr sz="1400">
                <a:solidFill>
                  <a:srgbClr val="144788"/>
                </a:solidFill>
              </a:defRPr>
            </a:lvl3pPr>
            <a:lvl4pPr>
              <a:buClr>
                <a:schemeClr val="accent5"/>
              </a:buClr>
              <a:defRPr sz="1200">
                <a:solidFill>
                  <a:srgbClr val="144788"/>
                </a:solidFill>
              </a:defRPr>
            </a:lvl4pPr>
            <a:lvl5pPr>
              <a:buClr>
                <a:schemeClr val="accent5"/>
              </a:buClr>
              <a:defRPr sz="1200">
                <a:solidFill>
                  <a:srgbClr val="144788"/>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9"/>
          <p:cNvSpPr>
            <a:spLocks noGrp="1" noChangeArrowheads="1"/>
          </p:cNvSpPr>
          <p:nvPr>
            <p:ph type="sldNum" sz="quarter" idx="4"/>
          </p:nvPr>
        </p:nvSpPr>
        <p:spPr bwMode="auto">
          <a:xfrm>
            <a:off x="8610600" y="6543675"/>
            <a:ext cx="51435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800" b="1" i="0">
                <a:solidFill>
                  <a:srgbClr val="EBEBEB"/>
                </a:solidFill>
                <a:latin typeface="Tahoma"/>
                <a:cs typeface="Tahoma"/>
              </a:defRPr>
            </a:lvl1pPr>
          </a:lstStyle>
          <a:p>
            <a:pPr fontAlgn="base">
              <a:spcBef>
                <a:spcPct val="0"/>
              </a:spcBef>
              <a:spcAft>
                <a:spcPct val="0"/>
              </a:spcAft>
              <a:defRPr/>
            </a:pPr>
            <a:fld id="{C2BF90A9-4355-4E98-BCF6-C1E61A80C614}" type="slidenum">
              <a:rPr lang="en-US" smtClean="0"/>
              <a:pPr fontAlgn="base">
                <a:spcBef>
                  <a:spcPct val="0"/>
                </a:spcBef>
                <a:spcAft>
                  <a:spcPct val="0"/>
                </a:spcAft>
                <a:defRPr/>
              </a:pPr>
              <a:t>‹#›</a:t>
            </a:fld>
            <a:endParaRPr lang="en-US" dirty="0"/>
          </a:p>
        </p:txBody>
      </p:sp>
      <p:sp>
        <p:nvSpPr>
          <p:cNvPr id="8" name="Footer Placeholder 6"/>
          <p:cNvSpPr>
            <a:spLocks noGrp="1"/>
          </p:cNvSpPr>
          <p:nvPr>
            <p:ph type="ftr" sz="quarter" idx="3"/>
          </p:nvPr>
        </p:nvSpPr>
        <p:spPr>
          <a:xfrm>
            <a:off x="407558" y="6543675"/>
            <a:ext cx="8050642" cy="304800"/>
          </a:xfrm>
          <a:prstGeom prst="rect">
            <a:avLst/>
          </a:prstGeom>
        </p:spPr>
        <p:txBody>
          <a:bodyPr vert="horz" lIns="91440" tIns="45720" rIns="91440" bIns="45720" rtlCol="0" anchor="ctr"/>
          <a:lstStyle>
            <a:lvl1pPr marL="0" algn="l" defTabSz="914400" rtl="0" eaLnBrk="0" fontAlgn="base" latinLnBrk="0" hangingPunct="0">
              <a:spcBef>
                <a:spcPct val="0"/>
              </a:spcBef>
              <a:spcAft>
                <a:spcPct val="0"/>
              </a:spcAft>
              <a:defRPr lang="en-US" sz="800" b="0" kern="1200" smtClean="0">
                <a:solidFill>
                  <a:srgbClr val="8497A6"/>
                </a:solidFill>
                <a:latin typeface="Helvetica Neue"/>
                <a:ea typeface="+mn-ea"/>
                <a:cs typeface="Helvetica Neue"/>
              </a:defRPr>
            </a:lvl1pPr>
          </a:lstStyle>
          <a:p>
            <a:pPr>
              <a:defRPr/>
            </a:pPr>
            <a:r>
              <a:rPr lang="en-US" dirty="0" smtClean="0"/>
              <a:t>Stratus Copyright</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28799"/>
            <a:ext cx="5111750" cy="4495799"/>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828799"/>
            <a:ext cx="3008313" cy="45044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9"/>
          <p:cNvSpPr>
            <a:spLocks noGrp="1" noChangeArrowheads="1"/>
          </p:cNvSpPr>
          <p:nvPr>
            <p:ph type="sldNum" sz="quarter" idx="4"/>
          </p:nvPr>
        </p:nvSpPr>
        <p:spPr bwMode="auto">
          <a:xfrm>
            <a:off x="8534400" y="6543675"/>
            <a:ext cx="59055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800" b="1" i="0">
                <a:solidFill>
                  <a:srgbClr val="EBEBEB"/>
                </a:solidFill>
                <a:latin typeface="Tahoma"/>
                <a:cs typeface="Tahoma"/>
              </a:defRPr>
            </a:lvl1pPr>
          </a:lstStyle>
          <a:p>
            <a:pPr fontAlgn="base">
              <a:spcBef>
                <a:spcPct val="0"/>
              </a:spcBef>
              <a:spcAft>
                <a:spcPct val="0"/>
              </a:spcAft>
              <a:defRPr/>
            </a:pPr>
            <a:fld id="{C2BF90A9-4355-4E98-BCF6-C1E61A80C614}" type="slidenum">
              <a:rPr lang="en-US" smtClean="0"/>
              <a:pPr fontAlgn="base">
                <a:spcBef>
                  <a:spcPct val="0"/>
                </a:spcBef>
                <a:spcAft>
                  <a:spcPct val="0"/>
                </a:spcAft>
                <a:defRPr/>
              </a:pPr>
              <a:t>‹#›</a:t>
            </a:fld>
            <a:endParaRPr lang="en-US" dirty="0"/>
          </a:p>
        </p:txBody>
      </p:sp>
      <p:sp>
        <p:nvSpPr>
          <p:cNvPr id="12" name="Footer Placeholder 6"/>
          <p:cNvSpPr>
            <a:spLocks noGrp="1"/>
          </p:cNvSpPr>
          <p:nvPr>
            <p:ph type="ftr" sz="quarter" idx="3"/>
          </p:nvPr>
        </p:nvSpPr>
        <p:spPr>
          <a:xfrm>
            <a:off x="454949" y="6543675"/>
            <a:ext cx="7927051" cy="304800"/>
          </a:xfrm>
          <a:prstGeom prst="rect">
            <a:avLst/>
          </a:prstGeom>
        </p:spPr>
        <p:txBody>
          <a:bodyPr vert="horz" lIns="91440" tIns="45720" rIns="91440" bIns="45720" rtlCol="0" anchor="ctr"/>
          <a:lstStyle>
            <a:lvl1pPr marL="0" algn="l" defTabSz="914400" rtl="0" eaLnBrk="0" fontAlgn="base" latinLnBrk="0" hangingPunct="0">
              <a:spcBef>
                <a:spcPct val="0"/>
              </a:spcBef>
              <a:spcAft>
                <a:spcPct val="0"/>
              </a:spcAft>
              <a:defRPr lang="en-US" sz="800" b="0" kern="1200" smtClean="0">
                <a:solidFill>
                  <a:srgbClr val="8497A6"/>
                </a:solidFill>
                <a:latin typeface="Helvetica Neue"/>
                <a:ea typeface="+mn-ea"/>
                <a:cs typeface="Helvetica Neue"/>
              </a:defRPr>
            </a:lvl1pPr>
          </a:lstStyle>
          <a:p>
            <a:pPr>
              <a:defRPr/>
            </a:pPr>
            <a:r>
              <a:rPr lang="en-US" dirty="0" smtClean="0"/>
              <a:t>Stratus Copyright</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1447800"/>
            <a:ext cx="91440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7" name="Rectangle 9"/>
          <p:cNvSpPr>
            <a:spLocks noGrp="1" noChangeArrowheads="1"/>
          </p:cNvSpPr>
          <p:nvPr>
            <p:ph type="sldNum" sz="quarter" idx="4"/>
          </p:nvPr>
        </p:nvSpPr>
        <p:spPr bwMode="auto">
          <a:xfrm>
            <a:off x="8534400" y="6543675"/>
            <a:ext cx="59055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800" b="1" i="0">
                <a:solidFill>
                  <a:srgbClr val="EBEBEB"/>
                </a:solidFill>
                <a:latin typeface="Tahoma"/>
                <a:cs typeface="Tahoma"/>
              </a:defRPr>
            </a:lvl1pPr>
          </a:lstStyle>
          <a:p>
            <a:pPr fontAlgn="base">
              <a:spcBef>
                <a:spcPct val="0"/>
              </a:spcBef>
              <a:spcAft>
                <a:spcPct val="0"/>
              </a:spcAft>
              <a:defRPr/>
            </a:pPr>
            <a:fld id="{C2BF90A9-4355-4E98-BCF6-C1E61A80C614}" type="slidenum">
              <a:rPr lang="en-US" smtClean="0"/>
              <a:pPr fontAlgn="base">
                <a:spcBef>
                  <a:spcPct val="0"/>
                </a:spcBef>
                <a:spcAft>
                  <a:spcPct val="0"/>
                </a:spcAft>
                <a:defRPr/>
              </a:pPr>
              <a:t>‹#›</a:t>
            </a:fld>
            <a:endParaRPr lang="en-US" dirty="0"/>
          </a:p>
        </p:txBody>
      </p:sp>
      <p:sp>
        <p:nvSpPr>
          <p:cNvPr id="8" name="Footer Placeholder 6"/>
          <p:cNvSpPr>
            <a:spLocks noGrp="1"/>
          </p:cNvSpPr>
          <p:nvPr>
            <p:ph type="ftr" sz="quarter" idx="3"/>
          </p:nvPr>
        </p:nvSpPr>
        <p:spPr>
          <a:xfrm>
            <a:off x="369646" y="6543675"/>
            <a:ext cx="8012354" cy="304800"/>
          </a:xfrm>
          <a:prstGeom prst="rect">
            <a:avLst/>
          </a:prstGeom>
        </p:spPr>
        <p:txBody>
          <a:bodyPr vert="horz" lIns="91440" tIns="45720" rIns="91440" bIns="45720" rtlCol="0" anchor="ctr"/>
          <a:lstStyle>
            <a:lvl1pPr marL="0" algn="l" defTabSz="914400" rtl="0" eaLnBrk="0" fontAlgn="base" latinLnBrk="0" hangingPunct="0">
              <a:spcBef>
                <a:spcPct val="0"/>
              </a:spcBef>
              <a:spcAft>
                <a:spcPct val="0"/>
              </a:spcAft>
              <a:defRPr lang="en-US" sz="800" b="0" kern="1200" smtClean="0">
                <a:solidFill>
                  <a:srgbClr val="8497A6"/>
                </a:solidFill>
                <a:latin typeface="Helvetica Neue"/>
                <a:ea typeface="+mn-ea"/>
                <a:cs typeface="Helvetica Neue"/>
              </a:defRPr>
            </a:lvl1pPr>
          </a:lstStyle>
          <a:p>
            <a:pPr>
              <a:defRPr/>
            </a:pPr>
            <a:r>
              <a:rPr lang="en-US" dirty="0" smtClean="0"/>
              <a:t>Stratus Copyright</a:t>
            </a:r>
            <a:endParaRPr lang="en-US" dirty="0"/>
          </a:p>
        </p:txBody>
      </p:sp>
      <p:sp>
        <p:nvSpPr>
          <p:cNvPr id="13" name="Text Placeholder 22"/>
          <p:cNvSpPr>
            <a:spLocks noGrp="1"/>
          </p:cNvSpPr>
          <p:nvPr>
            <p:ph type="body" sz="quarter" idx="10"/>
          </p:nvPr>
        </p:nvSpPr>
        <p:spPr>
          <a:xfrm>
            <a:off x="4114800" y="3683000"/>
            <a:ext cx="5029200" cy="381000"/>
          </a:xfrm>
          <a:solidFill>
            <a:srgbClr val="164577">
              <a:alpha val="90000"/>
            </a:srgbClr>
          </a:solidFill>
          <a:ln>
            <a:noFill/>
          </a:ln>
        </p:spPr>
        <p:txBody>
          <a:bodyPr anchor="ctr"/>
          <a:lstStyle>
            <a:lvl1pPr marL="342900" marR="0" indent="-342900" algn="r" defTabSz="914400" rtl="0" eaLnBrk="0" fontAlgn="base" latinLnBrk="0" hangingPunct="0">
              <a:lnSpc>
                <a:spcPct val="100000"/>
              </a:lnSpc>
              <a:spcBef>
                <a:spcPct val="20000"/>
              </a:spcBef>
              <a:spcAft>
                <a:spcPct val="0"/>
              </a:spcAft>
              <a:buClr>
                <a:srgbClr val="003366"/>
              </a:buClr>
              <a:buSzPct val="90000"/>
              <a:buFontTx/>
              <a:buNone/>
              <a:tabLst/>
              <a:defRPr lang="en-US" sz="1400" b="1" dirty="0" smtClean="0">
                <a:solidFill>
                  <a:srgbClr val="FFFFFF"/>
                </a:solidFill>
                <a:latin typeface="+mn-lt"/>
                <a:ea typeface="+mn-ea"/>
                <a:cs typeface="+mn-cs"/>
              </a:defRPr>
            </a:lvl1pPr>
          </a:lstStyle>
          <a:p>
            <a:pPr lvl="0"/>
            <a:r>
              <a:rPr lang="en-US" dirty="0" smtClean="0"/>
              <a:t>Click to edit Master text styles</a:t>
            </a:r>
          </a:p>
        </p:txBody>
      </p:sp>
      <p:sp>
        <p:nvSpPr>
          <p:cNvPr id="5" name="Text Placeholder 4"/>
          <p:cNvSpPr>
            <a:spLocks noGrp="1"/>
          </p:cNvSpPr>
          <p:nvPr>
            <p:ph type="body" sz="quarter" idx="13" hasCustomPrompt="1"/>
          </p:nvPr>
        </p:nvSpPr>
        <p:spPr>
          <a:xfrm>
            <a:off x="4343400" y="2455254"/>
            <a:ext cx="4800600" cy="499872"/>
          </a:xfrm>
          <a:solidFill>
            <a:srgbClr val="164577"/>
          </a:solidFill>
        </p:spPr>
        <p:txBody>
          <a:bodyPr anchor="ctr"/>
          <a:lstStyle>
            <a:lvl1pPr marL="0" indent="0" algn="r">
              <a:buNone/>
              <a:defRPr sz="2400">
                <a:solidFill>
                  <a:srgbClr val="EBEBEB"/>
                </a:solidFill>
                <a:latin typeface="+mj-lt"/>
              </a:defRPr>
            </a:lvl1pPr>
            <a:lvl2pPr marL="342900" indent="0">
              <a:buNone/>
              <a:defRPr/>
            </a:lvl2pPr>
            <a:lvl3pPr marL="574675" indent="0">
              <a:buNone/>
              <a:defRPr/>
            </a:lvl3pPr>
            <a:lvl4pPr marL="801688" indent="0">
              <a:buNone/>
              <a:defRPr/>
            </a:lvl4pPr>
            <a:lvl5pPr marL="971550" indent="0">
              <a:buNone/>
              <a:defRPr/>
            </a:lvl5pPr>
          </a:lstStyle>
          <a:p>
            <a:pPr lvl="0"/>
            <a:r>
              <a:rPr lang="en-US" dirty="0" smtClean="0"/>
              <a:t>CLICK TO EDIT MASTER TEXT STYLES</a:t>
            </a:r>
          </a:p>
        </p:txBody>
      </p:sp>
      <p:sp>
        <p:nvSpPr>
          <p:cNvPr id="17" name="Text Placeholder 4"/>
          <p:cNvSpPr>
            <a:spLocks noGrp="1"/>
          </p:cNvSpPr>
          <p:nvPr>
            <p:ph type="body" sz="quarter" idx="14" hasCustomPrompt="1"/>
          </p:nvPr>
        </p:nvSpPr>
        <p:spPr>
          <a:xfrm>
            <a:off x="4343400" y="2946400"/>
            <a:ext cx="4800600" cy="499872"/>
          </a:xfrm>
          <a:solidFill>
            <a:srgbClr val="164577"/>
          </a:solidFill>
        </p:spPr>
        <p:txBody>
          <a:bodyPr anchor="ctr"/>
          <a:lstStyle>
            <a:lvl1pPr marL="0" indent="0" algn="r">
              <a:buNone/>
              <a:defRPr sz="2400">
                <a:solidFill>
                  <a:srgbClr val="EBEBEB"/>
                </a:solidFill>
                <a:latin typeface="+mj-lt"/>
              </a:defRPr>
            </a:lvl1pPr>
            <a:lvl2pPr marL="342900" indent="0">
              <a:buNone/>
              <a:defRPr/>
            </a:lvl2pPr>
            <a:lvl3pPr marL="574675" indent="0">
              <a:buNone/>
              <a:defRPr/>
            </a:lvl3pPr>
            <a:lvl4pPr marL="801688" indent="0">
              <a:buNone/>
              <a:defRPr/>
            </a:lvl4pPr>
            <a:lvl5pPr marL="971550" indent="0">
              <a:buNone/>
              <a:defRPr/>
            </a:lvl5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1447800"/>
            <a:ext cx="91440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7" name="Rectangle 9"/>
          <p:cNvSpPr>
            <a:spLocks noGrp="1" noChangeArrowheads="1"/>
          </p:cNvSpPr>
          <p:nvPr>
            <p:ph type="sldNum" sz="quarter" idx="4"/>
          </p:nvPr>
        </p:nvSpPr>
        <p:spPr bwMode="auto">
          <a:xfrm>
            <a:off x="8534400" y="6543675"/>
            <a:ext cx="59055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800" b="1" i="0">
                <a:solidFill>
                  <a:srgbClr val="EBEBEB"/>
                </a:solidFill>
                <a:latin typeface="Tahoma"/>
                <a:cs typeface="Tahoma"/>
              </a:defRPr>
            </a:lvl1pPr>
          </a:lstStyle>
          <a:p>
            <a:pPr fontAlgn="base">
              <a:spcBef>
                <a:spcPct val="0"/>
              </a:spcBef>
              <a:spcAft>
                <a:spcPct val="0"/>
              </a:spcAft>
              <a:defRPr/>
            </a:pPr>
            <a:fld id="{C2BF90A9-4355-4E98-BCF6-C1E61A80C614}" type="slidenum">
              <a:rPr lang="en-US" smtClean="0"/>
              <a:pPr fontAlgn="base">
                <a:spcBef>
                  <a:spcPct val="0"/>
                </a:spcBef>
                <a:spcAft>
                  <a:spcPct val="0"/>
                </a:spcAft>
                <a:defRPr/>
              </a:pPr>
              <a:t>‹#›</a:t>
            </a:fld>
            <a:endParaRPr lang="en-US" dirty="0"/>
          </a:p>
        </p:txBody>
      </p:sp>
      <p:sp>
        <p:nvSpPr>
          <p:cNvPr id="8" name="Footer Placeholder 6"/>
          <p:cNvSpPr>
            <a:spLocks noGrp="1"/>
          </p:cNvSpPr>
          <p:nvPr>
            <p:ph type="ftr" sz="quarter" idx="3"/>
          </p:nvPr>
        </p:nvSpPr>
        <p:spPr>
          <a:xfrm>
            <a:off x="369646" y="6543675"/>
            <a:ext cx="8012354" cy="304800"/>
          </a:xfrm>
          <a:prstGeom prst="rect">
            <a:avLst/>
          </a:prstGeom>
        </p:spPr>
        <p:txBody>
          <a:bodyPr vert="horz" lIns="91440" tIns="45720" rIns="91440" bIns="45720" rtlCol="0" anchor="ctr"/>
          <a:lstStyle>
            <a:lvl1pPr marL="0" algn="l" defTabSz="914400" rtl="0" eaLnBrk="0" fontAlgn="base" latinLnBrk="0" hangingPunct="0">
              <a:spcBef>
                <a:spcPct val="0"/>
              </a:spcBef>
              <a:spcAft>
                <a:spcPct val="0"/>
              </a:spcAft>
              <a:defRPr lang="en-US" sz="800" b="0" kern="1200" smtClean="0">
                <a:solidFill>
                  <a:srgbClr val="8497A6"/>
                </a:solidFill>
                <a:latin typeface="Helvetica Neue"/>
                <a:ea typeface="+mn-ea"/>
                <a:cs typeface="Helvetica Neue"/>
              </a:defRPr>
            </a:lvl1pPr>
          </a:lstStyle>
          <a:p>
            <a:pPr>
              <a:defRPr/>
            </a:pPr>
            <a:r>
              <a:rPr lang="en-US" dirty="0" smtClean="0"/>
              <a:t>Stratus Copyright</a:t>
            </a:r>
            <a:endParaRPr lang="en-US" dirty="0"/>
          </a:p>
        </p:txBody>
      </p:sp>
      <p:sp>
        <p:nvSpPr>
          <p:cNvPr id="13" name="Text Placeholder 22"/>
          <p:cNvSpPr>
            <a:spLocks noGrp="1"/>
          </p:cNvSpPr>
          <p:nvPr>
            <p:ph type="body" sz="quarter" idx="10"/>
          </p:nvPr>
        </p:nvSpPr>
        <p:spPr>
          <a:xfrm>
            <a:off x="0" y="3683000"/>
            <a:ext cx="5029200" cy="381000"/>
          </a:xfrm>
          <a:solidFill>
            <a:srgbClr val="31537C">
              <a:alpha val="90000"/>
            </a:srgbClr>
          </a:solidFill>
          <a:ln>
            <a:noFill/>
          </a:ln>
        </p:spPr>
        <p:txBody>
          <a:bodyPr anchor="ctr"/>
          <a:lstStyle>
            <a:lvl1pPr marL="342900" marR="0" indent="-342900" algn="l" defTabSz="914400" rtl="0" eaLnBrk="0" fontAlgn="base" latinLnBrk="0" hangingPunct="0">
              <a:lnSpc>
                <a:spcPct val="100000"/>
              </a:lnSpc>
              <a:spcBef>
                <a:spcPct val="20000"/>
              </a:spcBef>
              <a:spcAft>
                <a:spcPct val="0"/>
              </a:spcAft>
              <a:buClr>
                <a:srgbClr val="003366"/>
              </a:buClr>
              <a:buSzPct val="90000"/>
              <a:buFontTx/>
              <a:buNone/>
              <a:tabLst/>
              <a:defRPr lang="en-US" sz="1400" b="1" dirty="0" smtClean="0">
                <a:solidFill>
                  <a:srgbClr val="FFFFFF"/>
                </a:solidFill>
                <a:latin typeface="+mn-lt"/>
                <a:ea typeface="+mn-ea"/>
                <a:cs typeface="+mn-cs"/>
              </a:defRPr>
            </a:lvl1pPr>
          </a:lstStyle>
          <a:p>
            <a:pPr lvl="0"/>
            <a:r>
              <a:rPr lang="en-US" dirty="0" smtClean="0"/>
              <a:t>Click to edit Master text styles</a:t>
            </a:r>
          </a:p>
        </p:txBody>
      </p:sp>
      <p:sp>
        <p:nvSpPr>
          <p:cNvPr id="5" name="Text Placeholder 4"/>
          <p:cNvSpPr>
            <a:spLocks noGrp="1"/>
          </p:cNvSpPr>
          <p:nvPr>
            <p:ph type="body" sz="quarter" idx="13" hasCustomPrompt="1"/>
          </p:nvPr>
        </p:nvSpPr>
        <p:spPr>
          <a:xfrm>
            <a:off x="0" y="2455252"/>
            <a:ext cx="4800600" cy="499872"/>
          </a:xfrm>
          <a:solidFill>
            <a:srgbClr val="31537C"/>
          </a:solidFill>
        </p:spPr>
        <p:txBody>
          <a:bodyPr anchor="ctr"/>
          <a:lstStyle>
            <a:lvl1pPr marL="0" indent="0" algn="l">
              <a:buNone/>
              <a:defRPr sz="2400">
                <a:solidFill>
                  <a:srgbClr val="EBEBEB"/>
                </a:solidFill>
                <a:latin typeface="+mj-lt"/>
              </a:defRPr>
            </a:lvl1pPr>
            <a:lvl2pPr marL="342900" indent="0">
              <a:buNone/>
              <a:defRPr/>
            </a:lvl2pPr>
            <a:lvl3pPr marL="574675" indent="0">
              <a:buNone/>
              <a:defRPr/>
            </a:lvl3pPr>
            <a:lvl4pPr marL="801688" indent="0">
              <a:buNone/>
              <a:defRPr/>
            </a:lvl4pPr>
            <a:lvl5pPr marL="971550" indent="0">
              <a:buNone/>
              <a:defRPr/>
            </a:lvl5pPr>
          </a:lstStyle>
          <a:p>
            <a:pPr lvl="0"/>
            <a:r>
              <a:rPr lang="en-US" dirty="0" smtClean="0"/>
              <a:t>CLICK TO EDIT MASTER TEXT STYLES</a:t>
            </a:r>
          </a:p>
        </p:txBody>
      </p:sp>
      <p:sp>
        <p:nvSpPr>
          <p:cNvPr id="17" name="Text Placeholder 4"/>
          <p:cNvSpPr>
            <a:spLocks noGrp="1"/>
          </p:cNvSpPr>
          <p:nvPr>
            <p:ph type="body" sz="quarter" idx="14" hasCustomPrompt="1"/>
          </p:nvPr>
        </p:nvSpPr>
        <p:spPr>
          <a:xfrm>
            <a:off x="0" y="2946400"/>
            <a:ext cx="4800600" cy="499872"/>
          </a:xfrm>
          <a:solidFill>
            <a:srgbClr val="31537C"/>
          </a:solidFill>
        </p:spPr>
        <p:txBody>
          <a:bodyPr anchor="ctr"/>
          <a:lstStyle>
            <a:lvl1pPr marL="0" indent="0" algn="l">
              <a:buNone/>
              <a:defRPr sz="2400">
                <a:solidFill>
                  <a:srgbClr val="EBEBEB"/>
                </a:solidFill>
                <a:latin typeface="+mj-lt"/>
              </a:defRPr>
            </a:lvl1pPr>
            <a:lvl2pPr marL="342900" indent="0">
              <a:buNone/>
              <a:defRPr/>
            </a:lvl2pPr>
            <a:lvl3pPr marL="574675" indent="0">
              <a:buNone/>
              <a:defRPr/>
            </a:lvl3pPr>
            <a:lvl4pPr marL="801688" indent="0">
              <a:buNone/>
              <a:defRPr/>
            </a:lvl4pPr>
            <a:lvl5pPr marL="971550" indent="0">
              <a:buNone/>
              <a:defRPr/>
            </a:lvl5pPr>
          </a:lstStyle>
          <a:p>
            <a:pPr lvl="0"/>
            <a:r>
              <a:rPr lang="en-US" dirty="0" smtClean="0"/>
              <a:t>CLICK TO EDIT MASTER TEXT STYLES</a:t>
            </a:r>
          </a:p>
        </p:txBody>
      </p:sp>
    </p:spTree>
    <p:extLst>
      <p:ext uri="{BB962C8B-B14F-4D97-AF65-F5344CB8AC3E}">
        <p14:creationId xmlns:p14="http://schemas.microsoft.com/office/powerpoint/2010/main" val="3197037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6"/>
          <p:cNvSpPr>
            <a:spLocks noGrp="1"/>
          </p:cNvSpPr>
          <p:nvPr>
            <p:ph type="ftr" sz="quarter" idx="3"/>
          </p:nvPr>
        </p:nvSpPr>
        <p:spPr>
          <a:xfrm>
            <a:off x="398080" y="6543675"/>
            <a:ext cx="7983920" cy="304800"/>
          </a:xfrm>
          <a:prstGeom prst="rect">
            <a:avLst/>
          </a:prstGeom>
        </p:spPr>
        <p:txBody>
          <a:bodyPr vert="horz" lIns="91440" tIns="45720" rIns="91440" bIns="45720" rtlCol="0" anchor="ctr"/>
          <a:lstStyle>
            <a:lvl1pPr marL="0" algn="l" defTabSz="914400" rtl="0" eaLnBrk="0" fontAlgn="base" latinLnBrk="0" hangingPunct="0">
              <a:spcBef>
                <a:spcPct val="0"/>
              </a:spcBef>
              <a:spcAft>
                <a:spcPct val="0"/>
              </a:spcAft>
              <a:defRPr lang="en-US" sz="800" b="0" kern="1200" smtClean="0">
                <a:solidFill>
                  <a:srgbClr val="8497A6"/>
                </a:solidFill>
                <a:latin typeface="Helvetica Neue"/>
                <a:ea typeface="+mn-ea"/>
                <a:cs typeface="Helvetica Neue"/>
              </a:defRPr>
            </a:lvl1pPr>
          </a:lstStyle>
          <a:p>
            <a:pPr>
              <a:defRPr/>
            </a:pPr>
            <a:r>
              <a:rPr lang="en-US" dirty="0" smtClean="0"/>
              <a:t>Stratus Copyright</a:t>
            </a:r>
            <a:endParaRPr lang="en-US" dirty="0"/>
          </a:p>
        </p:txBody>
      </p:sp>
    </p:spTree>
    <p:extLst>
      <p:ext uri="{BB962C8B-B14F-4D97-AF65-F5344CB8AC3E}">
        <p14:creationId xmlns:p14="http://schemas.microsoft.com/office/powerpoint/2010/main" val="961300977"/>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FFFE"/>
        </a:solidFill>
        <a:effectLst/>
      </p:bgPr>
    </p:bg>
    <p:spTree>
      <p:nvGrpSpPr>
        <p:cNvPr id="1" name=""/>
        <p:cNvGrpSpPr/>
        <p:nvPr/>
      </p:nvGrpSpPr>
      <p:grpSpPr>
        <a:xfrm>
          <a:off x="0" y="0"/>
          <a:ext cx="0" cy="0"/>
          <a:chOff x="0" y="0"/>
          <a:chExt cx="0" cy="0"/>
        </a:xfrm>
      </p:grpSpPr>
      <p:pic>
        <p:nvPicPr>
          <p:cNvPr id="3" name="Picture 2" descr="BlueBkg_Final.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7"/>
          <p:cNvSpPr>
            <a:spLocks noGrp="1" noChangeArrowheads="1"/>
          </p:cNvSpPr>
          <p:nvPr>
            <p:ph type="body" idx="1"/>
          </p:nvPr>
        </p:nvSpPr>
        <p:spPr bwMode="auto">
          <a:xfrm>
            <a:off x="407558" y="1828800"/>
            <a:ext cx="8182405" cy="4572001"/>
          </a:xfrm>
          <a:prstGeom prst="rect">
            <a:avLst/>
          </a:prstGeom>
          <a:noFill/>
          <a:ln w="9525" algn="ctr">
            <a:noFill/>
            <a:miter lim="800000"/>
            <a:headEnd/>
            <a:tailEnd/>
          </a:ln>
        </p:spPr>
        <p:txBody>
          <a:bodyPr vert="horz" wrap="square" lIns="182880" tIns="182880" rIns="182880" bIns="18288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7" name="Rectangle 6"/>
          <p:cNvSpPr>
            <a:spLocks noGrp="1" noChangeArrowheads="1"/>
          </p:cNvSpPr>
          <p:nvPr>
            <p:ph type="title"/>
          </p:nvPr>
        </p:nvSpPr>
        <p:spPr bwMode="black">
          <a:xfrm>
            <a:off x="410559" y="934117"/>
            <a:ext cx="6862763" cy="631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Footer Placeholder 6"/>
          <p:cNvSpPr>
            <a:spLocks noGrp="1"/>
          </p:cNvSpPr>
          <p:nvPr>
            <p:ph type="ftr" sz="quarter" idx="3"/>
          </p:nvPr>
        </p:nvSpPr>
        <p:spPr>
          <a:xfrm>
            <a:off x="407558" y="6553200"/>
            <a:ext cx="8050642" cy="232536"/>
          </a:xfrm>
          <a:prstGeom prst="rect">
            <a:avLst/>
          </a:prstGeom>
        </p:spPr>
        <p:txBody>
          <a:bodyPr vert="horz" lIns="91440" tIns="45720" rIns="91440" bIns="45720" rtlCol="0" anchor="ctr"/>
          <a:lstStyle>
            <a:lvl1pPr marL="0" algn="l" defTabSz="914400" rtl="0" eaLnBrk="0" fontAlgn="base" latinLnBrk="0" hangingPunct="0">
              <a:spcBef>
                <a:spcPct val="0"/>
              </a:spcBef>
              <a:spcAft>
                <a:spcPct val="0"/>
              </a:spcAft>
              <a:defRPr lang="en-US" sz="800" b="0" kern="1200" smtClean="0">
                <a:solidFill>
                  <a:schemeClr val="tx1">
                    <a:lumMod val="50000"/>
                    <a:lumOff val="50000"/>
                  </a:schemeClr>
                </a:solidFill>
                <a:latin typeface="Helvetica Neue"/>
                <a:ea typeface="+mn-ea"/>
                <a:cs typeface="Helvetica Neue"/>
              </a:defRPr>
            </a:lvl1pPr>
          </a:lstStyle>
          <a:p>
            <a:pPr>
              <a:defRPr/>
            </a:pPr>
            <a:r>
              <a:rPr lang="en-US" dirty="0" smtClean="0"/>
              <a:t>Stratus Copyright</a:t>
            </a:r>
            <a:endParaRPr lang="en-US" dirty="0"/>
          </a:p>
        </p:txBody>
      </p:sp>
      <p:sp>
        <p:nvSpPr>
          <p:cNvPr id="115721" name="Rectangle 9"/>
          <p:cNvSpPr>
            <a:spLocks noGrp="1" noChangeArrowheads="1"/>
          </p:cNvSpPr>
          <p:nvPr>
            <p:ph type="sldNum" sz="quarter" idx="4"/>
          </p:nvPr>
        </p:nvSpPr>
        <p:spPr bwMode="auto">
          <a:xfrm>
            <a:off x="8610600" y="6553200"/>
            <a:ext cx="51435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800" b="1" i="0">
                <a:solidFill>
                  <a:schemeClr val="bg2"/>
                </a:solidFill>
                <a:latin typeface="Helvetica Neue"/>
                <a:cs typeface="Helvetica Neue"/>
              </a:defRPr>
            </a:lvl1pPr>
          </a:lstStyle>
          <a:p>
            <a:pPr fontAlgn="base">
              <a:spcBef>
                <a:spcPct val="0"/>
              </a:spcBef>
              <a:spcAft>
                <a:spcPct val="0"/>
              </a:spcAft>
              <a:defRPr/>
            </a:pPr>
            <a:fld id="{C2BF90A9-4355-4E98-BCF6-C1E61A80C614}" type="slidenum">
              <a:rPr lang="en-US" smtClean="0"/>
              <a:pPr fontAlgn="base">
                <a:spcBef>
                  <a:spcPct val="0"/>
                </a:spcBef>
                <a:spcAft>
                  <a:spcPct val="0"/>
                </a:spcAft>
                <a:defRPr/>
              </a:pPr>
              <a:t>‹#›</a:t>
            </a:fld>
            <a:endParaRPr lang="en-US" dirty="0"/>
          </a:p>
        </p:txBody>
      </p:sp>
      <p:sp>
        <p:nvSpPr>
          <p:cNvPr id="2" name="TextBox 1"/>
          <p:cNvSpPr txBox="1"/>
          <p:nvPr/>
        </p:nvSpPr>
        <p:spPr bwMode="black">
          <a:xfrm>
            <a:off x="-708031" y="741709"/>
            <a:ext cx="914400" cy="914400"/>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en-US" sz="1200" b="0" kern="1200" cap="none" noProof="0" dirty="0" smtClean="0">
              <a:solidFill>
                <a:srgbClr val="31537C"/>
              </a:solidFill>
              <a:latin typeface="Helvetica Neue"/>
              <a:ea typeface="+mn-ea"/>
              <a:cs typeface="Helvetica Neue"/>
            </a:endParaRPr>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9" r:id="rId6"/>
    <p:sldLayoutId id="2147483670" r:id="rId7"/>
    <p:sldLayoutId id="2147483675" r:id="rId8"/>
    <p:sldLayoutId id="2147483676" r:id="rId9"/>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400" b="1" i="0" spc="0">
          <a:solidFill>
            <a:schemeClr val="accent5"/>
          </a:solidFill>
          <a:latin typeface="맑은 고딕" panose="020B0503020000020004" pitchFamily="50" charset="-127"/>
          <a:ea typeface="맑은 고딕" panose="020B0503020000020004" pitchFamily="50" charset="-127"/>
          <a:cs typeface="맑은 고딕" panose="020B0503020000020004" pitchFamily="50" charset="-127"/>
        </a:defRPr>
      </a:lvl1pPr>
      <a:lvl2pPr algn="l" rtl="0" eaLnBrk="1" fontAlgn="base" hangingPunct="1">
        <a:lnSpc>
          <a:spcPct val="90000"/>
        </a:lnSpc>
        <a:spcBef>
          <a:spcPct val="0"/>
        </a:spcBef>
        <a:spcAft>
          <a:spcPct val="0"/>
        </a:spcAft>
        <a:defRPr sz="3000" b="1">
          <a:solidFill>
            <a:srgbClr val="003366"/>
          </a:solidFill>
          <a:latin typeface="Tahoma" pitchFamily="34" charset="0"/>
        </a:defRPr>
      </a:lvl2pPr>
      <a:lvl3pPr algn="l" rtl="0" eaLnBrk="1" fontAlgn="base" hangingPunct="1">
        <a:lnSpc>
          <a:spcPct val="90000"/>
        </a:lnSpc>
        <a:spcBef>
          <a:spcPct val="0"/>
        </a:spcBef>
        <a:spcAft>
          <a:spcPct val="0"/>
        </a:spcAft>
        <a:defRPr sz="3000" b="1">
          <a:solidFill>
            <a:srgbClr val="003366"/>
          </a:solidFill>
          <a:latin typeface="Tahoma" pitchFamily="34" charset="0"/>
        </a:defRPr>
      </a:lvl3pPr>
      <a:lvl4pPr algn="l" rtl="0" eaLnBrk="1" fontAlgn="base" hangingPunct="1">
        <a:lnSpc>
          <a:spcPct val="90000"/>
        </a:lnSpc>
        <a:spcBef>
          <a:spcPct val="0"/>
        </a:spcBef>
        <a:spcAft>
          <a:spcPct val="0"/>
        </a:spcAft>
        <a:defRPr sz="3000" b="1">
          <a:solidFill>
            <a:srgbClr val="003366"/>
          </a:solidFill>
          <a:latin typeface="Tahoma" pitchFamily="34" charset="0"/>
        </a:defRPr>
      </a:lvl4pPr>
      <a:lvl5pPr algn="l" rtl="0" eaLnBrk="1" fontAlgn="base" hangingPunct="1">
        <a:lnSpc>
          <a:spcPct val="90000"/>
        </a:lnSpc>
        <a:spcBef>
          <a:spcPct val="0"/>
        </a:spcBef>
        <a:spcAft>
          <a:spcPct val="0"/>
        </a:spcAft>
        <a:defRPr sz="3000" b="1">
          <a:solidFill>
            <a:srgbClr val="003366"/>
          </a:solidFill>
          <a:latin typeface="Tahoma" pitchFamily="34" charset="0"/>
        </a:defRPr>
      </a:lvl5pPr>
      <a:lvl6pPr marL="457200" algn="l" rtl="0" eaLnBrk="1" fontAlgn="base" hangingPunct="1">
        <a:lnSpc>
          <a:spcPct val="90000"/>
        </a:lnSpc>
        <a:spcBef>
          <a:spcPct val="0"/>
        </a:spcBef>
        <a:spcAft>
          <a:spcPct val="0"/>
        </a:spcAft>
        <a:defRPr sz="3200" b="1">
          <a:solidFill>
            <a:srgbClr val="003366"/>
          </a:solidFill>
          <a:latin typeface="Tahoma" pitchFamily="34" charset="0"/>
        </a:defRPr>
      </a:lvl6pPr>
      <a:lvl7pPr marL="914400" algn="l" rtl="0" eaLnBrk="1" fontAlgn="base" hangingPunct="1">
        <a:lnSpc>
          <a:spcPct val="90000"/>
        </a:lnSpc>
        <a:spcBef>
          <a:spcPct val="0"/>
        </a:spcBef>
        <a:spcAft>
          <a:spcPct val="0"/>
        </a:spcAft>
        <a:defRPr sz="3200" b="1">
          <a:solidFill>
            <a:srgbClr val="003366"/>
          </a:solidFill>
          <a:latin typeface="Tahoma" pitchFamily="34" charset="0"/>
        </a:defRPr>
      </a:lvl7pPr>
      <a:lvl8pPr marL="1371600" algn="l" rtl="0" eaLnBrk="1" fontAlgn="base" hangingPunct="1">
        <a:lnSpc>
          <a:spcPct val="90000"/>
        </a:lnSpc>
        <a:spcBef>
          <a:spcPct val="0"/>
        </a:spcBef>
        <a:spcAft>
          <a:spcPct val="0"/>
        </a:spcAft>
        <a:defRPr sz="3200" b="1">
          <a:solidFill>
            <a:srgbClr val="003366"/>
          </a:solidFill>
          <a:latin typeface="Tahoma" pitchFamily="34" charset="0"/>
        </a:defRPr>
      </a:lvl8pPr>
      <a:lvl9pPr marL="1828800" algn="l" rtl="0" eaLnBrk="1" fontAlgn="base" hangingPunct="1">
        <a:lnSpc>
          <a:spcPct val="90000"/>
        </a:lnSpc>
        <a:spcBef>
          <a:spcPct val="0"/>
        </a:spcBef>
        <a:spcAft>
          <a:spcPct val="0"/>
        </a:spcAft>
        <a:defRPr sz="3200" b="1">
          <a:solidFill>
            <a:srgbClr val="003366"/>
          </a:solidFill>
          <a:latin typeface="Tahoma" pitchFamily="34" charset="0"/>
        </a:defRPr>
      </a:lvl9pPr>
    </p:titleStyle>
    <p:bodyStyle>
      <a:lvl1pPr marL="342900" indent="-342900" algn="l" rtl="0" eaLnBrk="1" fontAlgn="base" hangingPunct="1">
        <a:spcBef>
          <a:spcPct val="20000"/>
        </a:spcBef>
        <a:spcAft>
          <a:spcPct val="0"/>
        </a:spcAft>
        <a:buClr>
          <a:schemeClr val="accent5"/>
        </a:buClr>
        <a:buSzPct val="90000"/>
        <a:buFont typeface="Wingdings" pitchFamily="2" charset="2"/>
        <a:buChar char="n"/>
        <a:defRPr sz="2400" b="1" i="0" spc="0">
          <a:solidFill>
            <a:schemeClr val="accent5"/>
          </a:solidFill>
          <a:latin typeface="Helvetica Neue"/>
          <a:ea typeface="+mn-ea"/>
          <a:cs typeface="Helvetica Neue"/>
        </a:defRPr>
      </a:lvl1pPr>
      <a:lvl2pPr marL="571500" indent="-228600" algn="l" rtl="0" eaLnBrk="1" fontAlgn="base" hangingPunct="1">
        <a:spcBef>
          <a:spcPct val="20000"/>
        </a:spcBef>
        <a:spcAft>
          <a:spcPct val="0"/>
        </a:spcAft>
        <a:buClr>
          <a:schemeClr val="accent5"/>
        </a:buClr>
        <a:buChar char="•"/>
        <a:defRPr sz="2000" b="0" i="0">
          <a:solidFill>
            <a:schemeClr val="accent5"/>
          </a:solidFill>
          <a:latin typeface="Helvetica Neue"/>
          <a:cs typeface="Helvetica Neue"/>
        </a:defRPr>
      </a:lvl2pPr>
      <a:lvl3pPr marL="803275" indent="-228600" algn="l" rtl="0" eaLnBrk="1" fontAlgn="base" hangingPunct="1">
        <a:spcBef>
          <a:spcPct val="20000"/>
        </a:spcBef>
        <a:spcAft>
          <a:spcPct val="0"/>
        </a:spcAft>
        <a:buClr>
          <a:schemeClr val="accent5"/>
        </a:buClr>
        <a:buFont typeface="Wingdings" pitchFamily="2" charset="2"/>
        <a:buChar char="w"/>
        <a:defRPr sz="1800" b="0" i="0">
          <a:solidFill>
            <a:schemeClr val="accent5"/>
          </a:solidFill>
          <a:latin typeface="Helvetica Neue"/>
          <a:cs typeface="Helvetica Neue"/>
        </a:defRPr>
      </a:lvl3pPr>
      <a:lvl4pPr marL="973138" indent="-171450" algn="l" defTabSz="969963" rtl="0" eaLnBrk="1" fontAlgn="base" hangingPunct="1">
        <a:spcBef>
          <a:spcPct val="20000"/>
        </a:spcBef>
        <a:spcAft>
          <a:spcPct val="0"/>
        </a:spcAft>
        <a:buClr>
          <a:schemeClr val="accent5"/>
        </a:buClr>
        <a:buSzPct val="90000"/>
        <a:buChar char="•"/>
        <a:defRPr sz="1600" b="0" i="0">
          <a:solidFill>
            <a:schemeClr val="accent5"/>
          </a:solidFill>
          <a:latin typeface="Helvetica Neue"/>
          <a:cs typeface="Helvetica Neue"/>
        </a:defRPr>
      </a:lvl4pPr>
      <a:lvl5pPr marL="1143000" indent="-171450" algn="l" rtl="0" eaLnBrk="1" fontAlgn="base" hangingPunct="1">
        <a:spcBef>
          <a:spcPct val="20000"/>
        </a:spcBef>
        <a:spcAft>
          <a:spcPct val="0"/>
        </a:spcAft>
        <a:buClr>
          <a:schemeClr val="accent5"/>
        </a:buClr>
        <a:buSzPct val="90000"/>
        <a:buFont typeface="Wingdings" pitchFamily="2" charset="2"/>
        <a:buChar char="§"/>
        <a:defRPr sz="1400" b="0" i="0">
          <a:solidFill>
            <a:schemeClr val="accent5"/>
          </a:solidFill>
          <a:latin typeface="Helvetica Neue"/>
          <a:cs typeface="Helvetica Neue"/>
        </a:defRPr>
      </a:lvl5pPr>
      <a:lvl6pPr marL="2628900" indent="-228600" algn="l" rtl="0" eaLnBrk="1" fontAlgn="base" hangingPunct="1">
        <a:spcBef>
          <a:spcPct val="20000"/>
        </a:spcBef>
        <a:spcAft>
          <a:spcPct val="0"/>
        </a:spcAft>
        <a:buClr>
          <a:schemeClr val="accent2"/>
        </a:buClr>
        <a:buSzPct val="90000"/>
        <a:buFont typeface="Wingdings" pitchFamily="2" charset="2"/>
        <a:buChar char="§"/>
        <a:defRPr sz="1400">
          <a:solidFill>
            <a:srgbClr val="003366"/>
          </a:solidFill>
          <a:latin typeface="+mn-lt"/>
        </a:defRPr>
      </a:lvl6pPr>
      <a:lvl7pPr marL="3086100" indent="-228600" algn="l" rtl="0" eaLnBrk="1" fontAlgn="base" hangingPunct="1">
        <a:spcBef>
          <a:spcPct val="20000"/>
        </a:spcBef>
        <a:spcAft>
          <a:spcPct val="0"/>
        </a:spcAft>
        <a:buClr>
          <a:schemeClr val="accent2"/>
        </a:buClr>
        <a:buSzPct val="90000"/>
        <a:buFont typeface="Wingdings" pitchFamily="2" charset="2"/>
        <a:buChar char="§"/>
        <a:defRPr sz="1400">
          <a:solidFill>
            <a:srgbClr val="003366"/>
          </a:solidFill>
          <a:latin typeface="+mn-lt"/>
        </a:defRPr>
      </a:lvl7pPr>
      <a:lvl8pPr marL="3543300" indent="-228600" algn="l" rtl="0" eaLnBrk="1" fontAlgn="base" hangingPunct="1">
        <a:spcBef>
          <a:spcPct val="20000"/>
        </a:spcBef>
        <a:spcAft>
          <a:spcPct val="0"/>
        </a:spcAft>
        <a:buClr>
          <a:schemeClr val="accent2"/>
        </a:buClr>
        <a:buSzPct val="90000"/>
        <a:buFont typeface="Wingdings" pitchFamily="2" charset="2"/>
        <a:buChar char="§"/>
        <a:defRPr sz="1400">
          <a:solidFill>
            <a:srgbClr val="003366"/>
          </a:solidFill>
          <a:latin typeface="+mn-lt"/>
        </a:defRPr>
      </a:lvl8pPr>
      <a:lvl9pPr marL="4000500" indent="-228600" algn="l" rtl="0" eaLnBrk="1" fontAlgn="base" hangingPunct="1">
        <a:spcBef>
          <a:spcPct val="20000"/>
        </a:spcBef>
        <a:spcAft>
          <a:spcPct val="0"/>
        </a:spcAft>
        <a:buClr>
          <a:schemeClr val="accent2"/>
        </a:buClr>
        <a:buSzPct val="90000"/>
        <a:buFont typeface="Wingdings" pitchFamily="2" charset="2"/>
        <a:buChar char="§"/>
        <a:defRPr sz="14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png"/></Relationships>
</file>

<file path=ppt/slides/_rels/slide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1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3" Type="http://schemas.openxmlformats.org/officeDocument/2006/relationships/image" Target="../media/image92.emf"/><Relationship Id="rId18" Type="http://schemas.openxmlformats.org/officeDocument/2006/relationships/image" Target="../media/image97.emf"/><Relationship Id="rId26" Type="http://schemas.openxmlformats.org/officeDocument/2006/relationships/image" Target="../media/image105.emf"/><Relationship Id="rId39" Type="http://schemas.openxmlformats.org/officeDocument/2006/relationships/image" Target="../media/image118.png"/><Relationship Id="rId21" Type="http://schemas.openxmlformats.org/officeDocument/2006/relationships/image" Target="../media/image100.png"/><Relationship Id="rId34" Type="http://schemas.openxmlformats.org/officeDocument/2006/relationships/image" Target="../media/image113.emf"/><Relationship Id="rId42" Type="http://schemas.openxmlformats.org/officeDocument/2006/relationships/image" Target="../media/image121.png"/><Relationship Id="rId47" Type="http://schemas.openxmlformats.org/officeDocument/2006/relationships/image" Target="../media/image126.png"/><Relationship Id="rId7" Type="http://schemas.openxmlformats.org/officeDocument/2006/relationships/image" Target="../media/image86.emf"/><Relationship Id="rId2" Type="http://schemas.openxmlformats.org/officeDocument/2006/relationships/notesSlide" Target="../notesSlides/notesSlide14.xml"/><Relationship Id="rId16" Type="http://schemas.openxmlformats.org/officeDocument/2006/relationships/image" Target="../media/image95.emf"/><Relationship Id="rId29"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85.emf"/><Relationship Id="rId11" Type="http://schemas.openxmlformats.org/officeDocument/2006/relationships/image" Target="../media/image90.emf"/><Relationship Id="rId24" Type="http://schemas.openxmlformats.org/officeDocument/2006/relationships/image" Target="../media/image103.emf"/><Relationship Id="rId32" Type="http://schemas.openxmlformats.org/officeDocument/2006/relationships/image" Target="../media/image111.emf"/><Relationship Id="rId37" Type="http://schemas.openxmlformats.org/officeDocument/2006/relationships/image" Target="../media/image116.png"/><Relationship Id="rId40" Type="http://schemas.openxmlformats.org/officeDocument/2006/relationships/image" Target="../media/image119.png"/><Relationship Id="rId45" Type="http://schemas.openxmlformats.org/officeDocument/2006/relationships/image" Target="../media/image124.png"/><Relationship Id="rId5" Type="http://schemas.openxmlformats.org/officeDocument/2006/relationships/image" Target="../media/image84.emf"/><Relationship Id="rId15" Type="http://schemas.openxmlformats.org/officeDocument/2006/relationships/image" Target="../media/image94.emf"/><Relationship Id="rId23" Type="http://schemas.openxmlformats.org/officeDocument/2006/relationships/image" Target="../media/image102.png"/><Relationship Id="rId28" Type="http://schemas.openxmlformats.org/officeDocument/2006/relationships/image" Target="../media/image107.png"/><Relationship Id="rId36" Type="http://schemas.openxmlformats.org/officeDocument/2006/relationships/image" Target="../media/image115.emf"/><Relationship Id="rId10" Type="http://schemas.openxmlformats.org/officeDocument/2006/relationships/image" Target="../media/image89.emf"/><Relationship Id="rId19" Type="http://schemas.openxmlformats.org/officeDocument/2006/relationships/image" Target="../media/image98.emf"/><Relationship Id="rId31" Type="http://schemas.openxmlformats.org/officeDocument/2006/relationships/image" Target="../media/image110.emf"/><Relationship Id="rId44" Type="http://schemas.openxmlformats.org/officeDocument/2006/relationships/image" Target="../media/image123.png"/><Relationship Id="rId4" Type="http://schemas.openxmlformats.org/officeDocument/2006/relationships/image" Target="../media/image83.emf"/><Relationship Id="rId9" Type="http://schemas.openxmlformats.org/officeDocument/2006/relationships/image" Target="../media/image88.emf"/><Relationship Id="rId14" Type="http://schemas.openxmlformats.org/officeDocument/2006/relationships/image" Target="../media/image93.emf"/><Relationship Id="rId22" Type="http://schemas.openxmlformats.org/officeDocument/2006/relationships/image" Target="../media/image101.emf"/><Relationship Id="rId27" Type="http://schemas.openxmlformats.org/officeDocument/2006/relationships/image" Target="../media/image106.emf"/><Relationship Id="rId30" Type="http://schemas.openxmlformats.org/officeDocument/2006/relationships/image" Target="../media/image109.emf"/><Relationship Id="rId35" Type="http://schemas.openxmlformats.org/officeDocument/2006/relationships/image" Target="../media/image114.emf"/><Relationship Id="rId43" Type="http://schemas.openxmlformats.org/officeDocument/2006/relationships/image" Target="../media/image122.png"/><Relationship Id="rId8" Type="http://schemas.openxmlformats.org/officeDocument/2006/relationships/image" Target="../media/image87.emf"/><Relationship Id="rId3" Type="http://schemas.openxmlformats.org/officeDocument/2006/relationships/image" Target="../media/image82.emf"/><Relationship Id="rId12" Type="http://schemas.openxmlformats.org/officeDocument/2006/relationships/image" Target="../media/image91.emf"/><Relationship Id="rId17" Type="http://schemas.openxmlformats.org/officeDocument/2006/relationships/image" Target="../media/image96.emf"/><Relationship Id="rId25" Type="http://schemas.openxmlformats.org/officeDocument/2006/relationships/image" Target="../media/image104.emf"/><Relationship Id="rId33" Type="http://schemas.openxmlformats.org/officeDocument/2006/relationships/image" Target="../media/image112.emf"/><Relationship Id="rId38" Type="http://schemas.openxmlformats.org/officeDocument/2006/relationships/image" Target="../media/image117.png"/><Relationship Id="rId46" Type="http://schemas.openxmlformats.org/officeDocument/2006/relationships/image" Target="../media/image125.png"/><Relationship Id="rId20" Type="http://schemas.openxmlformats.org/officeDocument/2006/relationships/image" Target="../media/image99.emf"/><Relationship Id="rId41" Type="http://schemas.openxmlformats.org/officeDocument/2006/relationships/image" Target="../media/image1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3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7.pn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4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44.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8.xml"/><Relationship Id="rId4" Type="http://schemas.openxmlformats.org/officeDocument/2006/relationships/image" Target="../media/image149.png"/></Relationships>
</file>

<file path=ppt/slides/_rels/slide4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51.png"/></Relationships>
</file>

<file path=ppt/slides/_rels/slide4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153.jpeg"/><Relationship Id="rId4" Type="http://schemas.openxmlformats.org/officeDocument/2006/relationships/hyperlink" Target="http://images.google.com/imgres?imgurl=www.ndd.ch/US/images/ASIC-1.jpg&amp;imgrefurl=http://www.ndd.ch/US/UElectronics.htm&amp;h=200&amp;w=240&amp;prev=/images?q=ASIC&amp;start=20&amp;svnum=10&amp;hl=en&amp;lr=&amp;ie=UTF-8&amp;oe=UTF-8&amp;sa=N"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5.xml"/><Relationship Id="rId6" Type="http://schemas.openxmlformats.org/officeDocument/2006/relationships/image" Target="../media/image152.png"/><Relationship Id="rId5" Type="http://schemas.openxmlformats.org/officeDocument/2006/relationships/image" Target="../media/image153.jpeg"/><Relationship Id="rId4" Type="http://schemas.openxmlformats.org/officeDocument/2006/relationships/hyperlink" Target="http://images.google.com/imgres?imgurl=www.ndd.ch/US/images/ASIC-1.jpg&amp;imgrefurl=http://www.ndd.ch/US/UElectronics.htm&amp;h=200&amp;w=240&amp;prev=/images?q=ASIC&amp;start=20&amp;svnum=10&amp;hl=en&amp;lr=&amp;ie=UTF-8&amp;oe=UTF-8&amp;sa=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158.jpeg"/><Relationship Id="rId4" Type="http://schemas.openxmlformats.org/officeDocument/2006/relationships/image" Target="../media/image157.jpeg"/></Relationships>
</file>

<file path=ppt/slides/_rels/slide49.xml.rels><?xml version="1.0" encoding="UTF-8" standalone="yes"?>
<Relationships xmlns="http://schemas.openxmlformats.org/package/2006/relationships"><Relationship Id="rId3" Type="http://schemas.openxmlformats.org/officeDocument/2006/relationships/image" Target="../media/image149.png"/><Relationship Id="rId7" Type="http://schemas.openxmlformats.org/officeDocument/2006/relationships/image" Target="../media/image6.png"/><Relationship Id="rId2" Type="http://schemas.openxmlformats.org/officeDocument/2006/relationships/image" Target="../media/image148.pn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60.png"/><Relationship Id="rId4" Type="http://schemas.openxmlformats.org/officeDocument/2006/relationships/image" Target="../media/image159.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18" Type="http://schemas.openxmlformats.org/officeDocument/2006/relationships/image" Target="../media/image43.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7.png"/><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jpeg"/><Relationship Id="rId4" Type="http://schemas.openxmlformats.org/officeDocument/2006/relationships/image" Target="../media/image29.wmf"/><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s>
</file>

<file path=ppt/slides/_rels/slide50.xml.rels><?xml version="1.0" encoding="UTF-8" standalone="yes"?>
<Relationships xmlns="http://schemas.openxmlformats.org/package/2006/relationships"><Relationship Id="rId3" Type="http://schemas.openxmlformats.org/officeDocument/2006/relationships/image" Target="../media/image149.png"/><Relationship Id="rId7" Type="http://schemas.openxmlformats.org/officeDocument/2006/relationships/image" Target="../media/image162.png"/><Relationship Id="rId2" Type="http://schemas.openxmlformats.org/officeDocument/2006/relationships/image" Target="../media/image148.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61.png"/><Relationship Id="rId4" Type="http://schemas.openxmlformats.org/officeDocument/2006/relationships/image" Target="../media/image159.png"/></Relationships>
</file>

<file path=ppt/slides/_rels/slide51.xml.rels><?xml version="1.0" encoding="UTF-8" standalone="yes"?>
<Relationships xmlns="http://schemas.openxmlformats.org/package/2006/relationships"><Relationship Id="rId3" Type="http://schemas.openxmlformats.org/officeDocument/2006/relationships/image" Target="../media/image149.png"/><Relationship Id="rId7" Type="http://schemas.openxmlformats.org/officeDocument/2006/relationships/image" Target="../media/image162.png"/><Relationship Id="rId2" Type="http://schemas.openxmlformats.org/officeDocument/2006/relationships/image" Target="../media/image148.png"/><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161.png"/><Relationship Id="rId4" Type="http://schemas.openxmlformats.org/officeDocument/2006/relationships/image" Target="../media/image159.pn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jpe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image" Target="../media/image46.png"/><Relationship Id="rId4" Type="http://schemas.openxmlformats.org/officeDocument/2006/relationships/image" Target="../media/image24.jpe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image" Target="../media/image59.jpeg"/><Relationship Id="rId16" Type="http://schemas.openxmlformats.org/officeDocument/2006/relationships/image" Target="../media/image73.png"/><Relationship Id="rId1" Type="http://schemas.openxmlformats.org/officeDocument/2006/relationships/slideLayout" Target="../slideLayouts/slideLayout5.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jpe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TR-TECH-ARC_COLOR_SWATCH.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5868" y="170103"/>
            <a:ext cx="1670260" cy="1047789"/>
          </a:xfrm>
          <a:prstGeom prst="rect">
            <a:avLst/>
          </a:prstGeom>
        </p:spPr>
      </p:pic>
      <p:sp>
        <p:nvSpPr>
          <p:cNvPr id="19" name="Title 8"/>
          <p:cNvSpPr>
            <a:spLocks noGrp="1"/>
          </p:cNvSpPr>
          <p:nvPr>
            <p:ph type="ctrTitle" sz="quarter"/>
          </p:nvPr>
        </p:nvSpPr>
        <p:spPr>
          <a:xfrm>
            <a:off x="0" y="1987317"/>
            <a:ext cx="5897879" cy="1134737"/>
          </a:xfrm>
          <a:solidFill>
            <a:schemeClr val="accent5"/>
          </a:solidFill>
        </p:spPr>
        <p:txBody>
          <a:bodyPr anchor="b"/>
          <a:lstStyle/>
          <a:p>
            <a:pPr marL="342900" lvl="0" indent="-342900">
              <a:lnSpc>
                <a:spcPct val="100000"/>
              </a:lnSpc>
              <a:spcBef>
                <a:spcPct val="20000"/>
              </a:spcBef>
            </a:pPr>
            <a:r>
              <a:rPr lang="en-US" altLang="ko-KR" sz="3200" cap="none" dirty="0">
                <a:solidFill>
                  <a:srgbClr val="FFC000"/>
                </a:solidFill>
                <a:latin typeface="Arial Narrow" panose="020B0606020202030204" pitchFamily="34" charset="0"/>
                <a:cs typeface="Helvetica Neue Light"/>
              </a:rPr>
              <a:t>S</a:t>
            </a:r>
            <a:r>
              <a:rPr lang="en-US" altLang="ko-KR" sz="3200" cap="none" dirty="0">
                <a:solidFill>
                  <a:srgbClr val="F1F3FF"/>
                </a:solidFill>
                <a:latin typeface="Arial Narrow" panose="020B0606020202030204" pitchFamily="34" charset="0"/>
                <a:cs typeface="Helvetica Neue Light"/>
              </a:rPr>
              <a:t>oftware </a:t>
            </a:r>
            <a:r>
              <a:rPr lang="en-US" altLang="ko-KR" sz="3200" cap="none" dirty="0">
                <a:solidFill>
                  <a:srgbClr val="FFC000"/>
                </a:solidFill>
                <a:latin typeface="Arial Narrow" panose="020B0606020202030204" pitchFamily="34" charset="0"/>
                <a:cs typeface="Helvetica Neue Light"/>
              </a:rPr>
              <a:t>D</a:t>
            </a:r>
            <a:r>
              <a:rPr lang="en-US" altLang="ko-KR" sz="3200" cap="none" dirty="0">
                <a:solidFill>
                  <a:srgbClr val="F1F3FF"/>
                </a:solidFill>
                <a:latin typeface="Arial Narrow" panose="020B0606020202030204" pitchFamily="34" charset="0"/>
                <a:cs typeface="Helvetica Neue Light"/>
              </a:rPr>
              <a:t>efined </a:t>
            </a:r>
            <a:r>
              <a:rPr lang="en-US" altLang="ko-KR" sz="3200" cap="none" dirty="0">
                <a:solidFill>
                  <a:srgbClr val="FFC000"/>
                </a:solidFill>
                <a:latin typeface="Arial Narrow" panose="020B0606020202030204" pitchFamily="34" charset="0"/>
                <a:cs typeface="Helvetica Neue Light"/>
              </a:rPr>
              <a:t>A</a:t>
            </a:r>
            <a:r>
              <a:rPr lang="en-US" altLang="ko-KR" sz="3200" cap="none" dirty="0">
                <a:solidFill>
                  <a:srgbClr val="F1F3FF"/>
                </a:solidFill>
                <a:latin typeface="Arial Narrow" panose="020B0606020202030204" pitchFamily="34" charset="0"/>
                <a:cs typeface="Helvetica Neue Light"/>
              </a:rPr>
              <a:t>vailability </a:t>
            </a:r>
            <a:r>
              <a:rPr lang="en-US" altLang="ko-KR" sz="3200" cap="none" dirty="0" smtClean="0">
                <a:solidFill>
                  <a:srgbClr val="F1F3FF"/>
                </a:solidFill>
                <a:latin typeface="Arial Narrow" panose="020B0606020202030204" pitchFamily="34" charset="0"/>
                <a:cs typeface="Helvetica Neue Light"/>
              </a:rPr>
              <a:t/>
            </a:r>
            <a:br>
              <a:rPr lang="en-US" altLang="ko-KR" sz="3200" cap="none" dirty="0" smtClean="0">
                <a:solidFill>
                  <a:srgbClr val="F1F3FF"/>
                </a:solidFill>
                <a:latin typeface="Arial Narrow" panose="020B0606020202030204" pitchFamily="34" charset="0"/>
                <a:cs typeface="Helvetica Neue Light"/>
              </a:rPr>
            </a:br>
            <a:r>
              <a:rPr lang="en-US" altLang="ko-KR" cap="none" dirty="0" smtClean="0">
                <a:solidFill>
                  <a:srgbClr val="F1F3FF"/>
                </a:solidFill>
                <a:latin typeface="Arial Narrow" panose="020B0606020202030204" pitchFamily="34" charset="0"/>
                <a:cs typeface="Helvetica Neue Light"/>
              </a:rPr>
              <a:t>– x86 Fault </a:t>
            </a:r>
            <a:r>
              <a:rPr lang="en-US" altLang="ko-KR" cap="none" dirty="0">
                <a:solidFill>
                  <a:srgbClr val="F1F3FF"/>
                </a:solidFill>
                <a:latin typeface="Arial Narrow" panose="020B0606020202030204" pitchFamily="34" charset="0"/>
                <a:cs typeface="Helvetica Neue Light"/>
              </a:rPr>
              <a:t>Tolerant </a:t>
            </a:r>
            <a:r>
              <a:rPr lang="en-US" altLang="ko-KR" cap="none" dirty="0" smtClean="0">
                <a:solidFill>
                  <a:srgbClr val="F1F3FF"/>
                </a:solidFill>
                <a:latin typeface="Arial Narrow" panose="020B0606020202030204" pitchFamily="34" charset="0"/>
                <a:cs typeface="Helvetica Neue Light"/>
              </a:rPr>
              <a:t> </a:t>
            </a:r>
            <a:r>
              <a:rPr lang="ko-KR" altLang="en-US" cap="none" dirty="0" smtClean="0">
                <a:solidFill>
                  <a:srgbClr val="F1F3FF"/>
                </a:solidFill>
                <a:latin typeface="Arial Narrow" panose="020B0606020202030204" pitchFamily="34" charset="0"/>
                <a:cs typeface="Helvetica Neue Light"/>
              </a:rPr>
              <a:t>이중</a:t>
            </a:r>
            <a:r>
              <a:rPr lang="ko-KR" altLang="en-US" cap="none" dirty="0">
                <a:solidFill>
                  <a:srgbClr val="F1F3FF"/>
                </a:solidFill>
                <a:latin typeface="Arial Narrow" panose="020B0606020202030204" pitchFamily="34" charset="0"/>
                <a:cs typeface="Helvetica Neue Light"/>
              </a:rPr>
              <a:t>화</a:t>
            </a:r>
            <a:r>
              <a:rPr lang="ko-KR" altLang="en-US" cap="none" dirty="0" smtClean="0">
                <a:solidFill>
                  <a:srgbClr val="F1F3FF"/>
                </a:solidFill>
                <a:latin typeface="Arial Narrow" panose="020B0606020202030204" pitchFamily="34" charset="0"/>
                <a:cs typeface="Helvetica Neue Light"/>
              </a:rPr>
              <a:t> </a:t>
            </a:r>
            <a:r>
              <a:rPr lang="ko-KR" altLang="en-US" cap="none" dirty="0" smtClean="0">
                <a:solidFill>
                  <a:srgbClr val="F1F3FF"/>
                </a:solidFill>
                <a:cs typeface="Helvetica Neue Light"/>
              </a:rPr>
              <a:t>솔루션</a:t>
            </a:r>
            <a:r>
              <a:rPr lang="en-US" altLang="ko-KR" cap="none" dirty="0" smtClean="0">
                <a:solidFill>
                  <a:srgbClr val="F1F3FF"/>
                </a:solidFill>
                <a:cs typeface="Helvetica Neue Light"/>
              </a:rPr>
              <a:t> </a:t>
            </a:r>
            <a:endParaRPr lang="en-US" altLang="ko-KR" sz="3200" cap="none" dirty="0">
              <a:solidFill>
                <a:srgbClr val="F1F3FF"/>
              </a:solidFill>
              <a:cs typeface="Helvetica Neue Light"/>
            </a:endParaRPr>
          </a:p>
        </p:txBody>
      </p:sp>
      <p:sp>
        <p:nvSpPr>
          <p:cNvPr id="8" name="Footer Placeholder 1"/>
          <p:cNvSpPr txBox="1">
            <a:spLocks/>
          </p:cNvSpPr>
          <p:nvPr/>
        </p:nvSpPr>
        <p:spPr>
          <a:xfrm>
            <a:off x="3586243" y="6419383"/>
            <a:ext cx="196412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82E282C-2377-4DCC-AC2B-8D9BFF013791}" type="datetime1">
              <a:rPr lang="ko-KR" altLang="en-US" sz="1000" b="1" smtClean="0">
                <a:latin typeface="맑은 고딕" panose="020B0503020000020004" pitchFamily="50" charset="-127"/>
                <a:ea typeface="맑은 고딕" panose="020B0503020000020004" pitchFamily="50" charset="-127"/>
              </a:rPr>
              <a:pPr algn="ctr">
                <a:defRPr/>
              </a:pPr>
              <a:t>2014-04-03</a:t>
            </a:fld>
            <a:endParaRPr lang="en-US" sz="1000" b="1" dirty="0">
              <a:latin typeface="맑은 고딕" panose="020B0503020000020004" pitchFamily="50" charset="-127"/>
              <a:ea typeface="맑은 고딕" panose="020B0503020000020004" pitchFamily="50" charset="-127"/>
            </a:endParaRPr>
          </a:p>
        </p:txBody>
      </p:sp>
      <p:pic>
        <p:nvPicPr>
          <p:cNvPr id="102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14170"/>
            <a:ext cx="590296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6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텍스트 개체 틀 5"/>
          <p:cNvSpPr>
            <a:spLocks noGrp="1"/>
          </p:cNvSpPr>
          <p:nvPr>
            <p:ph type="body" sz="quarter" idx="10"/>
          </p:nvPr>
        </p:nvSpPr>
        <p:spPr/>
        <p:txBody>
          <a:bodyPr/>
          <a:lstStyle/>
          <a:p>
            <a:r>
              <a:rPr lang="en-US" altLang="ko-KR" dirty="0"/>
              <a:t>Technical </a:t>
            </a:r>
            <a:r>
              <a:rPr lang="en-US" altLang="ko-KR" dirty="0" smtClean="0"/>
              <a:t>Overview</a:t>
            </a:r>
            <a:endParaRPr lang="en-US" altLang="ko-KR" dirty="0"/>
          </a:p>
        </p:txBody>
      </p:sp>
      <p:sp>
        <p:nvSpPr>
          <p:cNvPr id="5" name="제목 4"/>
          <p:cNvSpPr>
            <a:spLocks noGrp="1"/>
          </p:cNvSpPr>
          <p:nvPr>
            <p:ph type="ctrTitle" sz="quarter"/>
          </p:nvPr>
        </p:nvSpPr>
        <p:spPr/>
        <p:txBody>
          <a:bodyPr/>
          <a:lstStyle/>
          <a:p>
            <a:r>
              <a:rPr lang="en-US" altLang="ko-KR" dirty="0"/>
              <a:t>Stratus </a:t>
            </a:r>
            <a:r>
              <a:rPr lang="en-US" altLang="ko-KR" dirty="0" err="1" smtClean="0"/>
              <a:t>everRun</a:t>
            </a:r>
            <a:r>
              <a:rPr lang="en-US" altLang="ko-KR" baseline="30000" dirty="0"/>
              <a:t>®</a:t>
            </a:r>
            <a:r>
              <a:rPr lang="en-US" altLang="ko-KR" dirty="0"/>
              <a:t> Enterprise Edition</a:t>
            </a:r>
            <a:endParaRPr lang="ko-KR" altLang="en-US" dirty="0"/>
          </a:p>
        </p:txBody>
      </p:sp>
      <p:sp>
        <p:nvSpPr>
          <p:cNvPr id="2" name="슬라이드 번호 개체 틀 1"/>
          <p:cNvSpPr>
            <a:spLocks noGrp="1"/>
          </p:cNvSpPr>
          <p:nvPr>
            <p:ph type="sldNum" sz="quarter" idx="4294967295"/>
          </p:nvPr>
        </p:nvSpPr>
        <p:spPr>
          <a:xfrm>
            <a:off x="8629650" y="6543675"/>
            <a:ext cx="514350" cy="304800"/>
          </a:xfrm>
        </p:spPr>
        <p:txBody>
          <a:bodyPr/>
          <a:lstStyle/>
          <a:p>
            <a:pPr fontAlgn="base">
              <a:spcBef>
                <a:spcPct val="0"/>
              </a:spcBef>
              <a:spcAft>
                <a:spcPct val="0"/>
              </a:spcAft>
              <a:defRPr/>
            </a:pPr>
            <a:fld id="{C2BF90A9-4355-4E98-BCF6-C1E61A80C614}" type="slidenum">
              <a:rPr lang="en-US" smtClean="0"/>
              <a:pPr fontAlgn="base">
                <a:spcBef>
                  <a:spcPct val="0"/>
                </a:spcBef>
                <a:spcAft>
                  <a:spcPct val="0"/>
                </a:spcAft>
                <a:defRPr/>
              </a:pPr>
              <a:t>10</a:t>
            </a:fld>
            <a:endParaRPr lang="en-US" dirty="0"/>
          </a:p>
        </p:txBody>
      </p:sp>
      <p:sp>
        <p:nvSpPr>
          <p:cNvPr id="3" name="바닥글 개체 틀 2"/>
          <p:cNvSpPr>
            <a:spLocks noGrp="1"/>
          </p:cNvSpPr>
          <p:nvPr>
            <p:ph type="ftr" sz="quarter" idx="4294967295"/>
          </p:nvPr>
        </p:nvSpPr>
        <p:spPr>
          <a:xfrm>
            <a:off x="0" y="6543675"/>
            <a:ext cx="8050213" cy="304800"/>
          </a:xfrm>
        </p:spPr>
        <p:txBody>
          <a:bodyPr/>
          <a:lstStyle/>
          <a:p>
            <a:pPr>
              <a:defRPr/>
            </a:pPr>
            <a:r>
              <a:rPr lang="en-US" smtClean="0"/>
              <a:t>Stratus Copyright</a:t>
            </a:r>
            <a:endParaRPr lang="en-US" dirty="0"/>
          </a:p>
        </p:txBody>
      </p:sp>
      <p:sp>
        <p:nvSpPr>
          <p:cNvPr id="9" name="Footer Placeholder 1"/>
          <p:cNvSpPr txBox="1">
            <a:spLocks/>
          </p:cNvSpPr>
          <p:nvPr/>
        </p:nvSpPr>
        <p:spPr>
          <a:xfrm>
            <a:off x="3577679" y="6553200"/>
            <a:ext cx="196412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028A82-C56F-4FD1-BCCE-61031E28E315}" type="datetime1">
              <a:rPr lang="ko-KR" altLang="en-US" sz="800" smtClean="0">
                <a:solidFill>
                  <a:schemeClr val="tx1">
                    <a:lumMod val="50000"/>
                    <a:lumOff val="50000"/>
                  </a:schemeClr>
                </a:solidFill>
                <a:latin typeface="Helvetica Neue"/>
              </a:rPr>
              <a:pPr algn="ctr">
                <a:defRPr/>
              </a:pPr>
              <a:t>2014-04-03</a:t>
            </a:fld>
            <a:endParaRPr lang="en-US" sz="800" dirty="0">
              <a:solidFill>
                <a:schemeClr val="tx1">
                  <a:lumMod val="50000"/>
                  <a:lumOff val="50000"/>
                </a:schemeClr>
              </a:solidFill>
              <a:latin typeface="Helvetica Neue"/>
            </a:endParaRPr>
          </a:p>
        </p:txBody>
      </p:sp>
    </p:spTree>
    <p:extLst>
      <p:ext uri="{BB962C8B-B14F-4D97-AF65-F5344CB8AC3E}">
        <p14:creationId xmlns:p14="http://schemas.microsoft.com/office/powerpoint/2010/main" val="2579167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p:txBody>
          <a:bodyPr/>
          <a:lstStyle/>
          <a:p>
            <a:pPr fontAlgn="base">
              <a:spcBef>
                <a:spcPct val="0"/>
              </a:spcBef>
              <a:spcAft>
                <a:spcPct val="0"/>
              </a:spcAft>
              <a:defRPr/>
            </a:pPr>
            <a:fld id="{C2BF90A9-4355-4E98-BCF6-C1E61A80C614}" type="slidenum">
              <a:rPr lang="en-US" smtClean="0"/>
              <a:pPr fontAlgn="base">
                <a:spcBef>
                  <a:spcPct val="0"/>
                </a:spcBef>
                <a:spcAft>
                  <a:spcPct val="0"/>
                </a:spcAft>
                <a:defRPr/>
              </a:pPr>
              <a:t>11</a:t>
            </a:fld>
            <a:endParaRPr lang="en-US" dirty="0"/>
          </a:p>
        </p:txBody>
      </p:sp>
      <p:sp>
        <p:nvSpPr>
          <p:cNvPr id="3" name="바닥글 개체 틀 2"/>
          <p:cNvSpPr>
            <a:spLocks noGrp="1"/>
          </p:cNvSpPr>
          <p:nvPr>
            <p:ph type="ftr" sz="quarter" idx="3"/>
          </p:nvPr>
        </p:nvSpPr>
        <p:spPr/>
        <p:txBody>
          <a:bodyPr/>
          <a:lstStyle/>
          <a:p>
            <a:pPr>
              <a:defRPr/>
            </a:pPr>
            <a:r>
              <a:rPr lang="en-US" smtClean="0"/>
              <a:t>Stratus Copyright</a:t>
            </a:r>
            <a:endParaRPr lang="en-US" dirty="0"/>
          </a:p>
        </p:txBody>
      </p:sp>
      <p:sp>
        <p:nvSpPr>
          <p:cNvPr id="4" name="내용 개체 틀 3"/>
          <p:cNvSpPr>
            <a:spLocks noGrp="1"/>
          </p:cNvSpPr>
          <p:nvPr>
            <p:ph idx="1"/>
          </p:nvPr>
        </p:nvSpPr>
        <p:spPr/>
        <p:txBody>
          <a:bodyPr/>
          <a:lstStyle/>
          <a:p>
            <a:r>
              <a:rPr lang="ko-KR" altLang="en-US" b="0" dirty="0" smtClean="0"/>
              <a:t>하나의 </a:t>
            </a:r>
            <a:r>
              <a:rPr lang="en-US" altLang="ko-KR" b="0" dirty="0" smtClean="0"/>
              <a:t>OS</a:t>
            </a:r>
            <a:r>
              <a:rPr lang="ko-KR" altLang="en-US" b="0" dirty="0" smtClean="0"/>
              <a:t>와 어플리케이션 이미지를 </a:t>
            </a:r>
            <a:r>
              <a:rPr lang="ko-KR" altLang="en-US" b="0" dirty="0" err="1" smtClean="0"/>
              <a:t>두대의</a:t>
            </a:r>
            <a:r>
              <a:rPr lang="ko-KR" altLang="en-US" b="0" dirty="0" smtClean="0"/>
              <a:t> 물리적 서버에서 동기화 운영</a:t>
            </a:r>
            <a:endParaRPr lang="en-US" altLang="ko-KR" b="0" dirty="0" smtClean="0"/>
          </a:p>
          <a:p>
            <a:pPr lvl="1"/>
            <a:endParaRPr lang="en-US" altLang="ko-KR" dirty="0" smtClean="0"/>
          </a:p>
          <a:p>
            <a:pPr lvl="1"/>
            <a:r>
              <a:rPr lang="ko-KR" altLang="en-US" dirty="0" smtClean="0"/>
              <a:t>단일 어플리케이션과 </a:t>
            </a:r>
            <a:r>
              <a:rPr lang="en-US" altLang="ko-KR" dirty="0" smtClean="0"/>
              <a:t>OS </a:t>
            </a:r>
            <a:r>
              <a:rPr lang="en-US" altLang="ko-KR" dirty="0"/>
              <a:t>image</a:t>
            </a:r>
          </a:p>
          <a:p>
            <a:pPr lvl="1"/>
            <a:r>
              <a:rPr lang="ko-KR" altLang="en-US" dirty="0" err="1" smtClean="0"/>
              <a:t>두대의</a:t>
            </a:r>
            <a:r>
              <a:rPr lang="ko-KR" altLang="en-US" dirty="0" smtClean="0"/>
              <a:t> 물리적 서버를 </a:t>
            </a:r>
            <a:r>
              <a:rPr lang="en-US" altLang="ko-KR" dirty="0" smtClean="0"/>
              <a:t>RAID </a:t>
            </a:r>
            <a:r>
              <a:rPr lang="en-US" altLang="ko-KR" dirty="0"/>
              <a:t>1 </a:t>
            </a:r>
            <a:r>
              <a:rPr lang="en-US" altLang="ko-KR" dirty="0" smtClean="0"/>
              <a:t>mirror </a:t>
            </a:r>
            <a:r>
              <a:rPr lang="ko-KR" altLang="en-US" dirty="0" smtClean="0"/>
              <a:t>처럼 구성</a:t>
            </a:r>
            <a:endParaRPr lang="en-US" altLang="ko-KR" dirty="0"/>
          </a:p>
          <a:p>
            <a:pPr lvl="1"/>
            <a:r>
              <a:rPr lang="ko-KR" altLang="en-US" dirty="0" smtClean="0"/>
              <a:t>각각 서버에서 </a:t>
            </a:r>
            <a:r>
              <a:rPr lang="en-US" altLang="ko-KR" dirty="0" smtClean="0"/>
              <a:t>CPU, </a:t>
            </a:r>
            <a:r>
              <a:rPr lang="ko-KR" altLang="en-US" dirty="0" smtClean="0"/>
              <a:t>메모리</a:t>
            </a:r>
            <a:r>
              <a:rPr lang="en-US" altLang="ko-KR" dirty="0" smtClean="0"/>
              <a:t>, </a:t>
            </a:r>
            <a:r>
              <a:rPr lang="ko-KR" altLang="en-US" dirty="0" smtClean="0"/>
              <a:t>디스크</a:t>
            </a:r>
            <a:r>
              <a:rPr lang="en-US" altLang="ko-KR" dirty="0" smtClean="0"/>
              <a:t>, </a:t>
            </a:r>
            <a:r>
              <a:rPr lang="ko-KR" altLang="en-US" dirty="0" smtClean="0"/>
              <a:t>네트워크 동시 프로세스</a:t>
            </a:r>
            <a:endParaRPr lang="en-US" altLang="ko-KR" dirty="0" smtClean="0"/>
          </a:p>
          <a:p>
            <a:pPr lvl="1"/>
            <a:r>
              <a:rPr lang="en-US" altLang="ko-KR" dirty="0" smtClean="0"/>
              <a:t>VM</a:t>
            </a:r>
            <a:r>
              <a:rPr lang="ko-KR" altLang="en-US" dirty="0"/>
              <a:t>은 </a:t>
            </a:r>
            <a:r>
              <a:rPr lang="en-US" altLang="ko-KR" dirty="0"/>
              <a:t>Single IP/MAC </a:t>
            </a:r>
            <a:r>
              <a:rPr lang="en-US" altLang="ko-KR" dirty="0" smtClean="0"/>
              <a:t>address</a:t>
            </a:r>
            <a:endParaRPr lang="en-US" altLang="ko-KR" dirty="0"/>
          </a:p>
          <a:p>
            <a:pPr lvl="1"/>
            <a:r>
              <a:rPr lang="en-US" altLang="ko-KR" dirty="0" smtClean="0"/>
              <a:t>HP, Dell, IBM</a:t>
            </a:r>
            <a:r>
              <a:rPr lang="ko-KR" altLang="en-US" dirty="0" smtClean="0"/>
              <a:t>등의 </a:t>
            </a:r>
            <a:r>
              <a:rPr lang="en-US" altLang="ko-KR" dirty="0" smtClean="0"/>
              <a:t>x86</a:t>
            </a:r>
            <a:r>
              <a:rPr lang="ko-KR" altLang="en-US" dirty="0" smtClean="0"/>
              <a:t>서버를 사용</a:t>
            </a:r>
            <a:endParaRPr lang="en-US" altLang="ko-KR" dirty="0"/>
          </a:p>
          <a:p>
            <a:pPr marL="0" indent="0">
              <a:buNone/>
            </a:pPr>
            <a:endParaRPr lang="ko-KR" altLang="en-US" dirty="0"/>
          </a:p>
        </p:txBody>
      </p:sp>
      <p:sp>
        <p:nvSpPr>
          <p:cNvPr id="5" name="제목 4"/>
          <p:cNvSpPr>
            <a:spLocks noGrp="1"/>
          </p:cNvSpPr>
          <p:nvPr>
            <p:ph type="title"/>
          </p:nvPr>
        </p:nvSpPr>
        <p:spPr/>
        <p:txBody>
          <a:bodyPr/>
          <a:lstStyle/>
          <a:p>
            <a:r>
              <a:rPr lang="en-US" altLang="ko-KR" dirty="0" err="1"/>
              <a:t>everRun</a:t>
            </a:r>
            <a:r>
              <a:rPr lang="en-US" altLang="ko-KR" baseline="30000" dirty="0"/>
              <a:t>®</a:t>
            </a:r>
            <a:r>
              <a:rPr lang="en-US" altLang="ko-KR" dirty="0"/>
              <a:t> </a:t>
            </a:r>
            <a:r>
              <a:rPr lang="en-US" altLang="ko-KR" dirty="0" smtClean="0"/>
              <a:t>Enterprise </a:t>
            </a:r>
            <a:r>
              <a:rPr lang="ko-KR" altLang="en-US" dirty="0" smtClean="0"/>
              <a:t>개념</a:t>
            </a:r>
            <a:endParaRPr lang="ko-KR" altLang="en-US" dirty="0"/>
          </a:p>
        </p:txBody>
      </p:sp>
    </p:spTree>
    <p:extLst>
      <p:ext uri="{BB962C8B-B14F-4D97-AF65-F5344CB8AC3E}">
        <p14:creationId xmlns:p14="http://schemas.microsoft.com/office/powerpoint/2010/main" val="741072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4"/>
          <p:cNvSpPr>
            <a:spLocks noGrp="1"/>
          </p:cNvSpPr>
          <p:nvPr>
            <p:ph type="title"/>
          </p:nvPr>
        </p:nvSpPr>
        <p:spPr>
          <a:xfrm>
            <a:off x="410559" y="779879"/>
            <a:ext cx="7528818" cy="631825"/>
          </a:xfrm>
        </p:spPr>
        <p:txBody>
          <a:bodyPr/>
          <a:lstStyle/>
          <a:p>
            <a:r>
              <a:rPr lang="ko-KR" altLang="en-US" b="0" dirty="0" err="1" smtClean="0"/>
              <a:t>아키텍</a:t>
            </a:r>
            <a:r>
              <a:rPr lang="ko-KR" altLang="en-US" b="0" dirty="0" err="1"/>
              <a:t>쳐</a:t>
            </a:r>
            <a:endParaRPr lang="en-US" b="0" dirty="0"/>
          </a:p>
        </p:txBody>
      </p:sp>
      <p:sp>
        <p:nvSpPr>
          <p:cNvPr id="3" name="Oval 2"/>
          <p:cNvSpPr/>
          <p:nvPr/>
        </p:nvSpPr>
        <p:spPr>
          <a:xfrm>
            <a:off x="8094032" y="101174"/>
            <a:ext cx="178505" cy="170955"/>
          </a:xfrm>
          <a:prstGeom prst="ellipse">
            <a:avLst/>
          </a:prstGeom>
          <a:solidFill>
            <a:schemeClr val="accent4">
              <a:lumMod val="75000"/>
            </a:scheme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sp>
        <p:nvSpPr>
          <p:cNvPr id="79" name="Oval 78"/>
          <p:cNvSpPr/>
          <p:nvPr/>
        </p:nvSpPr>
        <p:spPr>
          <a:xfrm>
            <a:off x="8305194" y="129014"/>
            <a:ext cx="120365" cy="115274"/>
          </a:xfrm>
          <a:prstGeom prst="ellipse">
            <a:avLst/>
          </a:prstGeom>
          <a:solidFill>
            <a:schemeClr val="tx1">
              <a:lumMod val="25000"/>
              <a:lumOff val="75000"/>
            </a:scheme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sp>
        <p:nvSpPr>
          <p:cNvPr id="98" name="Oval 97"/>
          <p:cNvSpPr/>
          <p:nvPr/>
        </p:nvSpPr>
        <p:spPr>
          <a:xfrm>
            <a:off x="8458216" y="129014"/>
            <a:ext cx="120365" cy="115274"/>
          </a:xfrm>
          <a:prstGeom prst="ellipse">
            <a:avLst/>
          </a:prstGeom>
          <a:solidFill>
            <a:schemeClr val="tx1">
              <a:lumMod val="25000"/>
              <a:lumOff val="75000"/>
            </a:scheme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sp>
        <p:nvSpPr>
          <p:cNvPr id="99" name="Oval 98"/>
          <p:cNvSpPr/>
          <p:nvPr/>
        </p:nvSpPr>
        <p:spPr>
          <a:xfrm>
            <a:off x="8611238" y="129014"/>
            <a:ext cx="120365" cy="115274"/>
          </a:xfrm>
          <a:prstGeom prst="ellipse">
            <a:avLst/>
          </a:prstGeom>
          <a:solidFill>
            <a:schemeClr val="tx1">
              <a:lumMod val="25000"/>
              <a:lumOff val="75000"/>
            </a:scheme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sp>
        <p:nvSpPr>
          <p:cNvPr id="100" name="Oval 99"/>
          <p:cNvSpPr/>
          <p:nvPr/>
        </p:nvSpPr>
        <p:spPr>
          <a:xfrm>
            <a:off x="8764260" y="129014"/>
            <a:ext cx="120365" cy="115274"/>
          </a:xfrm>
          <a:prstGeom prst="ellipse">
            <a:avLst/>
          </a:prstGeom>
          <a:solidFill>
            <a:schemeClr val="tx1">
              <a:lumMod val="25000"/>
              <a:lumOff val="75000"/>
            </a:scheme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sp>
        <p:nvSpPr>
          <p:cNvPr id="101" name="Oval 100"/>
          <p:cNvSpPr/>
          <p:nvPr/>
        </p:nvSpPr>
        <p:spPr>
          <a:xfrm>
            <a:off x="8917284" y="129014"/>
            <a:ext cx="120365" cy="115274"/>
          </a:xfrm>
          <a:prstGeom prst="ellipse">
            <a:avLst/>
          </a:prstGeom>
          <a:solidFill>
            <a:schemeClr val="tx1">
              <a:lumMod val="25000"/>
              <a:lumOff val="75000"/>
            </a:scheme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sp>
        <p:nvSpPr>
          <p:cNvPr id="103" name="Slide Number Placeholder 1"/>
          <p:cNvSpPr txBox="1">
            <a:spLocks/>
          </p:cNvSpPr>
          <p:nvPr/>
        </p:nvSpPr>
        <p:spPr bwMode="auto">
          <a:xfrm>
            <a:off x="8534400" y="6543675"/>
            <a:ext cx="59055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914400" rtl="0" eaLnBrk="0" latinLnBrk="0" hangingPunct="0">
              <a:defRPr sz="800" b="1" i="0" kern="1200">
                <a:solidFill>
                  <a:srgbClr val="EBEBEB"/>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2BF90A9-4355-4E98-BCF6-C1E61A80C614}" type="slidenum">
              <a:rPr lang="en-US" smtClean="0"/>
              <a:pPr fontAlgn="base">
                <a:spcBef>
                  <a:spcPct val="0"/>
                </a:spcBef>
                <a:spcAft>
                  <a:spcPct val="0"/>
                </a:spcAft>
                <a:defRPr/>
              </a:pPr>
              <a:t>12</a:t>
            </a:fld>
            <a:endParaRPr lang="en-US" dirty="0"/>
          </a:p>
        </p:txBody>
      </p:sp>
      <p:sp>
        <p:nvSpPr>
          <p:cNvPr id="106" name="Footer Placeholder 2"/>
          <p:cNvSpPr txBox="1">
            <a:spLocks/>
          </p:cNvSpPr>
          <p:nvPr/>
        </p:nvSpPr>
        <p:spPr>
          <a:xfrm>
            <a:off x="303299" y="6606842"/>
            <a:ext cx="5322344" cy="2511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smtClean="0">
                <a:solidFill>
                  <a:schemeClr val="tx1">
                    <a:lumMod val="50000"/>
                    <a:lumOff val="50000"/>
                  </a:schemeClr>
                </a:solidFill>
                <a:latin typeface="Helvetica Neue"/>
                <a:cs typeface="Helvetica Neue"/>
              </a:rPr>
              <a:t>Stratus Copyright</a:t>
            </a:r>
            <a:endParaRPr lang="en-US" sz="800" dirty="0">
              <a:solidFill>
                <a:schemeClr val="tx1">
                  <a:lumMod val="50000"/>
                  <a:lumOff val="50000"/>
                </a:schemeClr>
              </a:solidFill>
              <a:latin typeface="Helvetica Neue"/>
              <a:cs typeface="Helvetica Neue"/>
            </a:endParaRPr>
          </a:p>
        </p:txBody>
      </p:sp>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425" y="2490737"/>
            <a:ext cx="2327465" cy="1920159"/>
          </a:xfrm>
          <a:prstGeom prst="rect">
            <a:avLst/>
          </a:prstGeom>
        </p:spPr>
      </p:pic>
      <p:sp>
        <p:nvSpPr>
          <p:cNvPr id="5" name="TextBox 4"/>
          <p:cNvSpPr txBox="1"/>
          <p:nvPr/>
        </p:nvSpPr>
        <p:spPr bwMode="black">
          <a:xfrm>
            <a:off x="2725766" y="3270015"/>
            <a:ext cx="457200" cy="457200"/>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r>
              <a:rPr lang="en-US" sz="3000" b="1" kern="1200" cap="none" noProof="0" dirty="0" smtClean="0">
                <a:solidFill>
                  <a:srgbClr val="376092"/>
                </a:solidFill>
                <a:latin typeface="맑은 고딕" panose="020B0503020000020004" pitchFamily="50" charset="-127"/>
                <a:ea typeface="맑은 고딕" panose="020B0503020000020004" pitchFamily="50" charset="-127"/>
                <a:cs typeface="Helvetica Neue"/>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1015" y="1451725"/>
            <a:ext cx="5613245" cy="4255101"/>
          </a:xfrm>
          <a:prstGeom prst="rect">
            <a:avLst/>
          </a:prstGeom>
        </p:spPr>
      </p:pic>
      <p:cxnSp>
        <p:nvCxnSpPr>
          <p:cNvPr id="128" name="Straight Connector 127"/>
          <p:cNvCxnSpPr/>
          <p:nvPr/>
        </p:nvCxnSpPr>
        <p:spPr>
          <a:xfrm>
            <a:off x="8131080" y="5355302"/>
            <a:ext cx="0" cy="854764"/>
          </a:xfrm>
          <a:prstGeom prst="line">
            <a:avLst/>
          </a:prstGeom>
          <a:noFill/>
          <a:ln w="38100" cap="flat" cmpd="sng" algn="ctr">
            <a:solidFill>
              <a:schemeClr val="accent6">
                <a:lumMod val="75000"/>
              </a:schemeClr>
            </a:solidFill>
            <a:prstDash val="solid"/>
          </a:ln>
          <a:effectLst/>
        </p:spPr>
      </p:cxnSp>
      <p:cxnSp>
        <p:nvCxnSpPr>
          <p:cNvPr id="129" name="Straight Connector 128"/>
          <p:cNvCxnSpPr/>
          <p:nvPr/>
        </p:nvCxnSpPr>
        <p:spPr>
          <a:xfrm>
            <a:off x="4025654" y="5357885"/>
            <a:ext cx="0" cy="807743"/>
          </a:xfrm>
          <a:prstGeom prst="line">
            <a:avLst/>
          </a:prstGeom>
          <a:noFill/>
          <a:ln w="38100" cap="flat" cmpd="sng" algn="ctr">
            <a:solidFill>
              <a:schemeClr val="accent6">
                <a:lumMod val="75000"/>
              </a:schemeClr>
            </a:solidFill>
            <a:prstDash val="solid"/>
          </a:ln>
          <a:effectLst/>
        </p:spPr>
      </p:cxnSp>
      <p:cxnSp>
        <p:nvCxnSpPr>
          <p:cNvPr id="130" name="Straight Connector 129"/>
          <p:cNvCxnSpPr/>
          <p:nvPr/>
        </p:nvCxnSpPr>
        <p:spPr>
          <a:xfrm>
            <a:off x="3210125" y="5993940"/>
            <a:ext cx="4972627" cy="0"/>
          </a:xfrm>
          <a:prstGeom prst="line">
            <a:avLst/>
          </a:prstGeom>
          <a:noFill/>
          <a:ln w="38100" cap="flat" cmpd="sng" algn="ctr">
            <a:solidFill>
              <a:schemeClr val="accent1">
                <a:lumMod val="75000"/>
              </a:schemeClr>
            </a:solidFill>
            <a:prstDash val="solid"/>
          </a:ln>
          <a:effectLst/>
        </p:spPr>
      </p:cxnSp>
      <p:cxnSp>
        <p:nvCxnSpPr>
          <p:cNvPr id="131" name="Straight Connector 130"/>
          <p:cNvCxnSpPr/>
          <p:nvPr/>
        </p:nvCxnSpPr>
        <p:spPr>
          <a:xfrm>
            <a:off x="3508142" y="6177606"/>
            <a:ext cx="5066289" cy="0"/>
          </a:xfrm>
          <a:prstGeom prst="line">
            <a:avLst/>
          </a:prstGeom>
          <a:noFill/>
          <a:ln w="38100" cap="flat" cmpd="sng" algn="ctr">
            <a:solidFill>
              <a:schemeClr val="accent6">
                <a:lumMod val="75000"/>
              </a:schemeClr>
            </a:solidFill>
            <a:prstDash val="solid"/>
          </a:ln>
          <a:effectLst/>
        </p:spPr>
      </p:cxnSp>
      <p:cxnSp>
        <p:nvCxnSpPr>
          <p:cNvPr id="132" name="Straight Connector 131"/>
          <p:cNvCxnSpPr/>
          <p:nvPr/>
        </p:nvCxnSpPr>
        <p:spPr>
          <a:xfrm>
            <a:off x="3778725" y="5355302"/>
            <a:ext cx="0" cy="638638"/>
          </a:xfrm>
          <a:prstGeom prst="line">
            <a:avLst/>
          </a:prstGeom>
          <a:noFill/>
          <a:ln w="38100" cap="flat" cmpd="sng" algn="ctr">
            <a:solidFill>
              <a:schemeClr val="accent1">
                <a:lumMod val="75000"/>
              </a:schemeClr>
            </a:solidFill>
            <a:prstDash val="solid"/>
          </a:ln>
          <a:effectLst/>
        </p:spPr>
      </p:cxnSp>
      <p:cxnSp>
        <p:nvCxnSpPr>
          <p:cNvPr id="133" name="Straight Connector 132"/>
          <p:cNvCxnSpPr/>
          <p:nvPr/>
        </p:nvCxnSpPr>
        <p:spPr>
          <a:xfrm>
            <a:off x="7871377" y="5355303"/>
            <a:ext cx="1" cy="638637"/>
          </a:xfrm>
          <a:prstGeom prst="line">
            <a:avLst/>
          </a:prstGeom>
          <a:noFill/>
          <a:ln w="38100" cap="flat" cmpd="sng" algn="ctr">
            <a:solidFill>
              <a:schemeClr val="accent1">
                <a:lumMod val="75000"/>
              </a:schemeClr>
            </a:solidFill>
            <a:prstDash val="solid"/>
          </a:ln>
          <a:effectLst/>
        </p:spPr>
      </p:cxnSp>
      <p:sp>
        <p:nvSpPr>
          <p:cNvPr id="140" name="Flowchart: Magnetic Disk 348"/>
          <p:cNvSpPr/>
          <p:nvPr/>
        </p:nvSpPr>
        <p:spPr>
          <a:xfrm>
            <a:off x="6736476" y="5096377"/>
            <a:ext cx="729484" cy="314176"/>
          </a:xfrm>
          <a:prstGeom prst="flowChartMagneticDisk">
            <a:avLst/>
          </a:prstGeom>
          <a:solidFill>
            <a:srgbClr val="D7EFD4"/>
          </a:solidFill>
          <a:ln w="12700" cap="flat" cmpd="sng" algn="ctr">
            <a:solidFill>
              <a:srgbClr val="35762B"/>
            </a:solidFill>
            <a:prstDash val="solid"/>
          </a:ln>
          <a:effectLst/>
        </p:spPr>
        <p:txBody>
          <a:bodyPr rtlCol="0" anchor="ctr"/>
          <a:lstStyle/>
          <a:p>
            <a:pPr algn="ctr">
              <a:defRPr/>
            </a:pPr>
            <a:r>
              <a:rPr lang="en-US" sz="1100" b="1" kern="0" dirty="0" smtClean="0">
                <a:solidFill>
                  <a:srgbClr val="506270"/>
                </a:solidFill>
                <a:latin typeface="맑은 고딕" panose="020B0503020000020004" pitchFamily="50" charset="-127"/>
                <a:ea typeface="맑은 고딕" panose="020B0503020000020004" pitchFamily="50" charset="-127"/>
                <a:cs typeface="Helvetica Neue"/>
              </a:rPr>
              <a:t>Storage</a:t>
            </a:r>
            <a:endParaRPr lang="en-US" sz="1100" b="1" kern="0" dirty="0">
              <a:solidFill>
                <a:srgbClr val="506270"/>
              </a:solidFill>
              <a:latin typeface="맑은 고딕" panose="020B0503020000020004" pitchFamily="50" charset="-127"/>
              <a:ea typeface="맑은 고딕" panose="020B0503020000020004" pitchFamily="50" charset="-127"/>
              <a:cs typeface="Helvetica Neue"/>
            </a:endParaRPr>
          </a:p>
        </p:txBody>
      </p:sp>
      <p:sp>
        <p:nvSpPr>
          <p:cNvPr id="149" name="TextBox 148"/>
          <p:cNvSpPr txBox="1"/>
          <p:nvPr/>
        </p:nvSpPr>
        <p:spPr>
          <a:xfrm>
            <a:off x="5169242" y="6165628"/>
            <a:ext cx="156324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u="none" strike="noStrike" kern="0" cap="none" spc="0" normalizeH="0" baseline="0" noProof="0" dirty="0">
                <a:ln>
                  <a:noFill/>
                </a:ln>
                <a:solidFill>
                  <a:schemeClr val="accent6">
                    <a:lumMod val="75000"/>
                  </a:schemeClr>
                </a:solidFill>
                <a:effectLst/>
                <a:uLnTx/>
                <a:uFillTx/>
                <a:latin typeface="맑은 고딕" panose="020B0503020000020004" pitchFamily="50" charset="-127"/>
                <a:ea typeface="맑은 고딕" panose="020B0503020000020004" pitchFamily="50" charset="-127"/>
                <a:cs typeface="Helvetica Neue"/>
              </a:rPr>
              <a:t>Management Network</a:t>
            </a:r>
          </a:p>
        </p:txBody>
      </p:sp>
      <p:sp>
        <p:nvSpPr>
          <p:cNvPr id="144" name="Rectangle 143"/>
          <p:cNvSpPr/>
          <p:nvPr/>
        </p:nvSpPr>
        <p:spPr>
          <a:xfrm>
            <a:off x="3417075" y="5142772"/>
            <a:ext cx="848558" cy="217978"/>
          </a:xfrm>
          <a:prstGeom prst="rect">
            <a:avLst/>
          </a:prstGeom>
          <a:solidFill>
            <a:srgbClr val="BFBFBF"/>
          </a:solidFill>
          <a:ln w="127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schemeClr val="tx1">
                    <a:lumMod val="75000"/>
                    <a:lumOff val="25000"/>
                  </a:schemeClr>
                </a:solidFill>
                <a:effectLst/>
                <a:uLnTx/>
                <a:uFillTx/>
                <a:latin typeface="맑은 고딕" panose="020B0503020000020004" pitchFamily="50" charset="-127"/>
                <a:ea typeface="맑은 고딕" panose="020B0503020000020004" pitchFamily="50" charset="-127"/>
                <a:cs typeface="Helvetica Neue"/>
              </a:rPr>
              <a:t>Network</a:t>
            </a:r>
          </a:p>
        </p:txBody>
      </p:sp>
      <p:sp>
        <p:nvSpPr>
          <p:cNvPr id="146" name="Rectangle 145"/>
          <p:cNvSpPr/>
          <p:nvPr/>
        </p:nvSpPr>
        <p:spPr>
          <a:xfrm>
            <a:off x="7590535" y="5142772"/>
            <a:ext cx="848558" cy="217978"/>
          </a:xfrm>
          <a:prstGeom prst="rect">
            <a:avLst/>
          </a:prstGeom>
          <a:solidFill>
            <a:srgbClr val="BFBFBF"/>
          </a:solidFill>
          <a:ln w="127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rPr>
              <a:t>Network</a:t>
            </a:r>
          </a:p>
        </p:txBody>
      </p:sp>
      <p:sp>
        <p:nvSpPr>
          <p:cNvPr id="148" name="TextBox 147"/>
          <p:cNvSpPr txBox="1"/>
          <p:nvPr/>
        </p:nvSpPr>
        <p:spPr>
          <a:xfrm>
            <a:off x="5231311" y="5963845"/>
            <a:ext cx="1292341"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u="none" strike="noStrike" kern="0" cap="none" spc="0" normalizeH="0" baseline="0" noProof="0" dirty="0" smtClean="0">
                <a:ln>
                  <a:noFill/>
                </a:ln>
                <a:solidFill>
                  <a:srgbClr val="99591D"/>
                </a:solidFill>
                <a:effectLst/>
                <a:uLnTx/>
                <a:uFillTx/>
                <a:latin typeface="맑은 고딕" panose="020B0503020000020004" pitchFamily="50" charset="-127"/>
                <a:ea typeface="맑은 고딕" panose="020B0503020000020004" pitchFamily="50" charset="-127"/>
                <a:cs typeface="Helvetica Neue"/>
              </a:rPr>
              <a:t>Business Network</a:t>
            </a:r>
            <a:endParaRPr kumimoji="0" lang="en-US" sz="1000" b="1" u="none" strike="noStrike" kern="0" cap="none" spc="0" normalizeH="0" baseline="0" noProof="0" dirty="0">
              <a:ln>
                <a:noFill/>
              </a:ln>
              <a:solidFill>
                <a:srgbClr val="99591D"/>
              </a:solidFill>
              <a:effectLst/>
              <a:uLnTx/>
              <a:uFillTx/>
              <a:latin typeface="맑은 고딕" panose="020B0503020000020004" pitchFamily="50" charset="-127"/>
              <a:ea typeface="맑은 고딕" panose="020B0503020000020004" pitchFamily="50" charset="-127"/>
              <a:cs typeface="Helvetica Neue"/>
            </a:endParaRPr>
          </a:p>
        </p:txBody>
      </p:sp>
      <p:cxnSp>
        <p:nvCxnSpPr>
          <p:cNvPr id="151" name="Straight Connector 150"/>
          <p:cNvCxnSpPr/>
          <p:nvPr/>
        </p:nvCxnSpPr>
        <p:spPr>
          <a:xfrm>
            <a:off x="5370629" y="3798931"/>
            <a:ext cx="1112132" cy="0"/>
          </a:xfrm>
          <a:prstGeom prst="line">
            <a:avLst/>
          </a:prstGeom>
          <a:noFill/>
          <a:ln w="38100" cap="flat" cmpd="sng" algn="ctr">
            <a:solidFill>
              <a:srgbClr val="537C80"/>
            </a:solidFill>
            <a:prstDash val="solid"/>
          </a:ln>
          <a:effectLst/>
        </p:spPr>
      </p:cxnSp>
      <p:sp>
        <p:nvSpPr>
          <p:cNvPr id="152" name="TextBox 151"/>
          <p:cNvSpPr txBox="1"/>
          <p:nvPr/>
        </p:nvSpPr>
        <p:spPr>
          <a:xfrm>
            <a:off x="5407511" y="3845065"/>
            <a:ext cx="1026653" cy="21544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376092"/>
                </a:solidFill>
                <a:effectLst/>
                <a:uLnTx/>
                <a:uFillTx/>
                <a:latin typeface="맑은 고딕" panose="020B0503020000020004" pitchFamily="50" charset="-127"/>
                <a:ea typeface="맑은 고딕" panose="020B0503020000020004" pitchFamily="50" charset="-127"/>
              </a:rPr>
              <a:t>Availability</a:t>
            </a:r>
            <a:r>
              <a:rPr kumimoji="0" lang="en-US" sz="800" b="1" i="0" u="none" strike="noStrike" kern="0" cap="none" spc="0" normalizeH="0" noProof="0" dirty="0" smtClean="0">
                <a:ln>
                  <a:noFill/>
                </a:ln>
                <a:solidFill>
                  <a:srgbClr val="376092"/>
                </a:solidFill>
                <a:effectLst/>
                <a:uLnTx/>
                <a:uFillTx/>
                <a:latin typeface="맑은 고딕" panose="020B0503020000020004" pitchFamily="50" charset="-127"/>
                <a:ea typeface="맑은 고딕" panose="020B0503020000020004" pitchFamily="50" charset="-127"/>
              </a:rPr>
              <a:t> </a:t>
            </a:r>
            <a:r>
              <a:rPr kumimoji="0" lang="en-US" sz="800" b="1" i="0" u="none" strike="noStrike" kern="0" cap="none" spc="0" normalizeH="0" baseline="0" noProof="0" dirty="0" smtClean="0">
                <a:ln>
                  <a:noFill/>
                </a:ln>
                <a:solidFill>
                  <a:srgbClr val="376092"/>
                </a:solidFill>
                <a:effectLst/>
                <a:uLnTx/>
                <a:uFillTx/>
                <a:latin typeface="맑은 고딕" panose="020B0503020000020004" pitchFamily="50" charset="-127"/>
                <a:ea typeface="맑은 고딕" panose="020B0503020000020004" pitchFamily="50" charset="-127"/>
              </a:rPr>
              <a:t>Link</a:t>
            </a:r>
            <a:endParaRPr kumimoji="0" lang="en-US" sz="800" b="1" i="0" u="none" strike="noStrike" kern="0" cap="none" spc="0" normalizeH="0" baseline="0" noProof="0" dirty="0">
              <a:ln>
                <a:noFill/>
              </a:ln>
              <a:solidFill>
                <a:srgbClr val="376092"/>
              </a:solidFill>
              <a:effectLst/>
              <a:uLnTx/>
              <a:uFillTx/>
              <a:latin typeface="맑은 고딕" panose="020B0503020000020004" pitchFamily="50" charset="-127"/>
              <a:ea typeface="맑은 고딕" panose="020B0503020000020004" pitchFamily="50" charset="-127"/>
            </a:endParaRPr>
          </a:p>
        </p:txBody>
      </p:sp>
      <p:sp>
        <p:nvSpPr>
          <p:cNvPr id="153" name="Rectangle 152"/>
          <p:cNvSpPr/>
          <p:nvPr/>
        </p:nvSpPr>
        <p:spPr>
          <a:xfrm>
            <a:off x="3381978" y="4136131"/>
            <a:ext cx="1767338" cy="446886"/>
          </a:xfrm>
          <a:prstGeom prst="rect">
            <a:avLst/>
          </a:prstGeom>
          <a:solidFill>
            <a:srgbClr val="D4B040">
              <a:alpha val="6980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err="1" smtClean="0">
                <a:ln>
                  <a:noFill/>
                </a:ln>
                <a:uLnTx/>
                <a:uFillTx/>
                <a:latin typeface="맑은 고딕" panose="020B0503020000020004" pitchFamily="50" charset="-127"/>
                <a:ea typeface="맑은 고딕" panose="020B0503020000020004" pitchFamily="50" charset="-127"/>
                <a:cs typeface="Helvetica Neue"/>
              </a:rPr>
              <a:t>Virtualzation</a:t>
            </a:r>
            <a:endParaRPr kumimoji="0" lang="en-US" sz="1100" b="1" u="none" strike="noStrike" kern="0" cap="none" spc="0" normalizeH="0" baseline="0" noProof="0" dirty="0" smtClean="0">
              <a:ln>
                <a:noFill/>
              </a:ln>
              <a:uLnTx/>
              <a:uFillTx/>
              <a:latin typeface="맑은 고딕" panose="020B0503020000020004" pitchFamily="50" charset="-127"/>
              <a:ea typeface="맑은 고딕" panose="020B0503020000020004" pitchFamily="50" charset="-127"/>
              <a:cs typeface="Helvetica Neue"/>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smtClean="0">
                <a:ln>
                  <a:noFill/>
                </a:ln>
                <a:uLnTx/>
                <a:uFillTx/>
                <a:latin typeface="맑은 고딕" panose="020B0503020000020004" pitchFamily="50" charset="-127"/>
                <a:ea typeface="맑은 고딕" panose="020B0503020000020004" pitchFamily="50" charset="-127"/>
                <a:cs typeface="Helvetica Neue"/>
              </a:rPr>
              <a:t>Hypervisor</a:t>
            </a:r>
            <a:endParaRPr kumimoji="0" lang="en-US" sz="1100" b="1" u="none" strike="noStrike" kern="0" cap="none" spc="0" normalizeH="0" baseline="0" noProof="0" dirty="0">
              <a:ln>
                <a:noFill/>
              </a:ln>
              <a:uLnTx/>
              <a:uFillTx/>
              <a:latin typeface="맑은 고딕" panose="020B0503020000020004" pitchFamily="50" charset="-127"/>
              <a:ea typeface="맑은 고딕" panose="020B0503020000020004" pitchFamily="50" charset="-127"/>
              <a:cs typeface="Helvetica Neue"/>
            </a:endParaRPr>
          </a:p>
        </p:txBody>
      </p:sp>
      <p:sp>
        <p:nvSpPr>
          <p:cNvPr id="154" name="Rectangle 153"/>
          <p:cNvSpPr/>
          <p:nvPr/>
        </p:nvSpPr>
        <p:spPr>
          <a:xfrm>
            <a:off x="3381977" y="3731317"/>
            <a:ext cx="1767338" cy="365892"/>
          </a:xfrm>
          <a:prstGeom prst="rect">
            <a:avLst/>
          </a:prstGeom>
          <a:solidFill>
            <a:srgbClr val="CC7626">
              <a:alpha val="74902"/>
            </a:srgbClr>
          </a:solidFill>
          <a:ln w="25400" cap="flat" cmpd="sng" algn="ctr">
            <a:noFill/>
            <a:prstDash val="solid"/>
          </a:ln>
          <a:effectLst/>
        </p:spPr>
        <p:txBody>
          <a:bodyPr rtlCol="0" anchor="ctr"/>
          <a:lstStyle/>
          <a:p>
            <a:pPr lvl="0" algn="ctr">
              <a:defRPr/>
            </a:pPr>
            <a:r>
              <a:rPr kumimoji="0" lang="en-US" sz="1100" b="1" u="none" strike="noStrike" kern="0" cap="none" spc="0" normalizeH="0" baseline="0" noProof="0" dirty="0" smtClean="0">
                <a:ln>
                  <a:noFill/>
                </a:ln>
                <a:uLnTx/>
                <a:uFillTx/>
                <a:latin typeface="맑은 고딕" panose="020B0503020000020004" pitchFamily="50" charset="-127"/>
                <a:ea typeface="맑은 고딕" panose="020B0503020000020004" pitchFamily="50" charset="-127"/>
                <a:cs typeface="Helvetica Neue"/>
              </a:rPr>
              <a:t>Availability</a:t>
            </a:r>
            <a:r>
              <a:rPr kumimoji="0" lang="en-US" sz="1100" b="1" u="none" strike="noStrike" kern="0" cap="none" spc="0" normalizeH="0" noProof="0" dirty="0" smtClean="0">
                <a:ln>
                  <a:noFill/>
                </a:ln>
                <a:uLnTx/>
                <a:uFillTx/>
                <a:latin typeface="맑은 고딕" panose="020B0503020000020004" pitchFamily="50" charset="-127"/>
                <a:ea typeface="맑은 고딕" panose="020B0503020000020004" pitchFamily="50" charset="-127"/>
                <a:cs typeface="Helvetica Neue"/>
              </a:rPr>
              <a:t> </a:t>
            </a:r>
            <a:r>
              <a:rPr lang="en-US" sz="1100" b="1" kern="0" dirty="0" smtClean="0">
                <a:latin typeface="맑은 고딕" panose="020B0503020000020004" pitchFamily="50" charset="-127"/>
                <a:ea typeface="맑은 고딕" panose="020B0503020000020004" pitchFamily="50" charset="-127"/>
                <a:cs typeface="Helvetica Neue"/>
              </a:rPr>
              <a:t>Engine</a:t>
            </a:r>
            <a:endParaRPr kumimoji="0" lang="en-US" sz="1100" b="1" u="none" strike="noStrike" kern="0" cap="none" spc="0" normalizeH="0" baseline="0" noProof="0" dirty="0">
              <a:ln>
                <a:noFill/>
              </a:ln>
              <a:uLnTx/>
              <a:uFillTx/>
              <a:latin typeface="맑은 고딕" panose="020B0503020000020004" pitchFamily="50" charset="-127"/>
              <a:ea typeface="맑은 고딕" panose="020B0503020000020004" pitchFamily="50" charset="-127"/>
              <a:cs typeface="Helvetica Neue"/>
            </a:endParaRPr>
          </a:p>
        </p:txBody>
      </p:sp>
      <p:sp>
        <p:nvSpPr>
          <p:cNvPr id="156" name="Rectangle 155"/>
          <p:cNvSpPr/>
          <p:nvPr/>
        </p:nvSpPr>
        <p:spPr>
          <a:xfrm>
            <a:off x="6678217" y="4127505"/>
            <a:ext cx="1764792" cy="455512"/>
          </a:xfrm>
          <a:prstGeom prst="rect">
            <a:avLst/>
          </a:prstGeom>
          <a:solidFill>
            <a:srgbClr val="D4B040">
              <a:alpha val="69804"/>
            </a:srgbClr>
          </a:solidFill>
          <a:ln w="25400" cap="flat" cmpd="sng" algn="ctr">
            <a:noFill/>
            <a:prstDash val="solid"/>
          </a:ln>
          <a:effectLst/>
        </p:spPr>
        <p:txBody>
          <a:bodyPr rtlCol="0" anchor="ctr"/>
          <a:lstStyle/>
          <a:p>
            <a:pPr algn="ctr"/>
            <a:r>
              <a:rPr lang="en-US" sz="1100" b="1" kern="0" dirty="0" smtClean="0">
                <a:latin typeface="맑은 고딕" panose="020B0503020000020004" pitchFamily="50" charset="-127"/>
                <a:ea typeface="맑은 고딕" panose="020B0503020000020004" pitchFamily="50" charset="-127"/>
                <a:cs typeface="Helvetica Neue"/>
              </a:rPr>
              <a:t>Virtualization</a:t>
            </a:r>
          </a:p>
          <a:p>
            <a:pPr algn="ctr"/>
            <a:r>
              <a:rPr lang="en-US" sz="1100" b="1" kern="0" dirty="0" smtClean="0">
                <a:latin typeface="맑은 고딕" panose="020B0503020000020004" pitchFamily="50" charset="-127"/>
                <a:ea typeface="맑은 고딕" panose="020B0503020000020004" pitchFamily="50" charset="-127"/>
                <a:cs typeface="Helvetica Neue"/>
              </a:rPr>
              <a:t>Hypervisor</a:t>
            </a:r>
            <a:endParaRPr lang="en-US" sz="1100" b="1" kern="0" dirty="0">
              <a:latin typeface="맑은 고딕" panose="020B0503020000020004" pitchFamily="50" charset="-127"/>
              <a:ea typeface="맑은 고딕" panose="020B0503020000020004" pitchFamily="50" charset="-127"/>
              <a:cs typeface="Helvetica Neue"/>
            </a:endParaRPr>
          </a:p>
        </p:txBody>
      </p:sp>
      <p:sp>
        <p:nvSpPr>
          <p:cNvPr id="157" name="Rectangle 156"/>
          <p:cNvSpPr/>
          <p:nvPr/>
        </p:nvSpPr>
        <p:spPr>
          <a:xfrm>
            <a:off x="6680214" y="3730944"/>
            <a:ext cx="1764792" cy="365760"/>
          </a:xfrm>
          <a:prstGeom prst="rect">
            <a:avLst/>
          </a:prstGeom>
          <a:solidFill>
            <a:srgbClr val="CC7626">
              <a:alpha val="74902"/>
            </a:srgbClr>
          </a:solidFill>
          <a:ln w="25400" cap="flat" cmpd="sng" algn="ctr">
            <a:noFill/>
            <a:prstDash val="solid"/>
          </a:ln>
          <a:effectLst/>
        </p:spPr>
        <p:txBody>
          <a:bodyPr rtlCol="0" anchor="ctr"/>
          <a:lstStyle/>
          <a:p>
            <a:pPr algn="ctr"/>
            <a:r>
              <a:rPr lang="en-US" sz="1100" b="1" kern="0" dirty="0" smtClean="0">
                <a:latin typeface="맑은 고딕" panose="020B0503020000020004" pitchFamily="50" charset="-127"/>
                <a:ea typeface="맑은 고딕" panose="020B0503020000020004" pitchFamily="50" charset="-127"/>
                <a:cs typeface="Helvetica Neue"/>
              </a:rPr>
              <a:t>Availability Engine</a:t>
            </a:r>
            <a:endParaRPr lang="en-US" sz="1100" b="1" kern="0" dirty="0">
              <a:latin typeface="맑은 고딕" panose="020B0503020000020004" pitchFamily="50" charset="-127"/>
              <a:ea typeface="맑은 고딕" panose="020B0503020000020004" pitchFamily="50" charset="-127"/>
              <a:cs typeface="Helvetica Neue"/>
            </a:endParaRPr>
          </a:p>
        </p:txBody>
      </p:sp>
      <p:sp>
        <p:nvSpPr>
          <p:cNvPr id="164" name="TextBox 163"/>
          <p:cNvSpPr txBox="1"/>
          <p:nvPr/>
        </p:nvSpPr>
        <p:spPr>
          <a:xfrm>
            <a:off x="3261554" y="1573933"/>
            <a:ext cx="213478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rPr>
              <a:t>x86</a:t>
            </a:r>
            <a:r>
              <a:rPr kumimoji="0" lang="en-US" sz="14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-Based </a:t>
            </a:r>
            <a:r>
              <a:rPr kumimoji="0" lang="en-US" sz="14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rPr>
              <a:t>Server</a:t>
            </a:r>
          </a:p>
        </p:txBody>
      </p:sp>
      <p:sp>
        <p:nvSpPr>
          <p:cNvPr id="165" name="TextBox 164"/>
          <p:cNvSpPr txBox="1"/>
          <p:nvPr/>
        </p:nvSpPr>
        <p:spPr>
          <a:xfrm>
            <a:off x="6425417" y="1573933"/>
            <a:ext cx="204720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rPr>
              <a:t>x86</a:t>
            </a:r>
            <a:r>
              <a:rPr kumimoji="0" lang="en-US" sz="14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-Based </a:t>
            </a:r>
            <a:r>
              <a:rPr kumimoji="0" lang="en-US" sz="14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rPr>
              <a:t>Server</a:t>
            </a:r>
          </a:p>
        </p:txBody>
      </p:sp>
      <p:sp>
        <p:nvSpPr>
          <p:cNvPr id="171" name="Rounded Rectangle 170"/>
          <p:cNvSpPr/>
          <p:nvPr/>
        </p:nvSpPr>
        <p:spPr>
          <a:xfrm>
            <a:off x="3424272" y="2255744"/>
            <a:ext cx="1691640" cy="373677"/>
          </a:xfrm>
          <a:prstGeom prst="roundRect">
            <a:avLst/>
          </a:prstGeom>
          <a:solidFill>
            <a:srgbClr val="D7EFD4"/>
          </a:solidFill>
          <a:ln w="25400" cap="flat" cmpd="sng" algn="ctr">
            <a:solidFill>
              <a:srgbClr val="35762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endParaRPr>
          </a:p>
        </p:txBody>
      </p:sp>
      <p:sp>
        <p:nvSpPr>
          <p:cNvPr id="172" name="TextBox 171"/>
          <p:cNvSpPr txBox="1"/>
          <p:nvPr/>
        </p:nvSpPr>
        <p:spPr>
          <a:xfrm>
            <a:off x="3377251" y="2251060"/>
            <a:ext cx="946093"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b="1" kern="0" dirty="0" smtClean="0">
                <a:solidFill>
                  <a:schemeClr val="tx1">
                    <a:lumMod val="75000"/>
                    <a:lumOff val="25000"/>
                  </a:schemeClr>
                </a:solidFill>
                <a:latin typeface="맑은 고딕" panose="020B0503020000020004" pitchFamily="50" charset="-127"/>
                <a:ea typeface="맑은 고딕" panose="020B0503020000020004" pitchFamily="50" charset="-127"/>
                <a:cs typeface="Helvetica Neue"/>
              </a:rPr>
              <a:t>Windows </a:t>
            </a:r>
            <a:br>
              <a:rPr lang="en-US" sz="900" b="1" kern="0" dirty="0" smtClean="0">
                <a:solidFill>
                  <a:schemeClr val="tx1">
                    <a:lumMod val="75000"/>
                    <a:lumOff val="25000"/>
                  </a:schemeClr>
                </a:solidFill>
                <a:latin typeface="맑은 고딕" panose="020B0503020000020004" pitchFamily="50" charset="-127"/>
                <a:ea typeface="맑은 고딕" panose="020B0503020000020004" pitchFamily="50" charset="-127"/>
                <a:cs typeface="Helvetica Neue"/>
              </a:rPr>
            </a:br>
            <a:r>
              <a:rPr lang="en-US" sz="900" b="1" kern="0" dirty="0" smtClean="0">
                <a:solidFill>
                  <a:schemeClr val="tx1">
                    <a:lumMod val="75000"/>
                    <a:lumOff val="25000"/>
                  </a:schemeClr>
                </a:solidFill>
                <a:latin typeface="맑은 고딕" panose="020B0503020000020004" pitchFamily="50" charset="-127"/>
                <a:ea typeface="맑은 고딕" panose="020B0503020000020004" pitchFamily="50" charset="-127"/>
                <a:cs typeface="Helvetica Neue"/>
              </a:rPr>
              <a:t>Protected VM</a:t>
            </a:r>
            <a:endParaRPr kumimoji="0" lang="en-US" sz="900" b="1" u="none" strike="noStrike" kern="0" cap="none" spc="0" normalizeH="0" baseline="0" noProof="0" dirty="0">
              <a:ln>
                <a:noFill/>
              </a:ln>
              <a:solidFill>
                <a:schemeClr val="tx1">
                  <a:lumMod val="75000"/>
                  <a:lumOff val="25000"/>
                </a:schemeClr>
              </a:solidFill>
              <a:effectLst/>
              <a:uLnTx/>
              <a:uFillTx/>
              <a:latin typeface="맑은 고딕" panose="020B0503020000020004" pitchFamily="50" charset="-127"/>
              <a:ea typeface="맑은 고딕" panose="020B0503020000020004" pitchFamily="50" charset="-127"/>
              <a:cs typeface="Helvetica Neue"/>
            </a:endParaRPr>
          </a:p>
        </p:txBody>
      </p:sp>
      <p:sp>
        <p:nvSpPr>
          <p:cNvPr id="173" name="Rounded Rectangle 172"/>
          <p:cNvSpPr/>
          <p:nvPr/>
        </p:nvSpPr>
        <p:spPr>
          <a:xfrm>
            <a:off x="3428762" y="2844772"/>
            <a:ext cx="1691640" cy="373677"/>
          </a:xfrm>
          <a:prstGeom prst="roundRect">
            <a:avLst/>
          </a:prstGeom>
          <a:solidFill>
            <a:srgbClr val="D7EFD4"/>
          </a:solidFill>
          <a:ln w="25400" cap="flat" cmpd="sng" algn="ctr">
            <a:solidFill>
              <a:srgbClr val="35762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endParaRPr>
          </a:p>
        </p:txBody>
      </p:sp>
      <p:sp>
        <p:nvSpPr>
          <p:cNvPr id="174" name="TextBox 173"/>
          <p:cNvSpPr txBox="1"/>
          <p:nvPr/>
        </p:nvSpPr>
        <p:spPr>
          <a:xfrm>
            <a:off x="3372804" y="2852137"/>
            <a:ext cx="946093"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Linux</a:t>
            </a:r>
            <a: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 </a:t>
            </a:r>
            <a:b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br>
            <a: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Protected VM</a:t>
            </a:r>
            <a:endParaRPr kumimoji="0" lang="en-US" sz="9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endParaRPr>
          </a:p>
        </p:txBody>
      </p:sp>
      <p:sp>
        <p:nvSpPr>
          <p:cNvPr id="175" name="Rounded Rectangle 174"/>
          <p:cNvSpPr/>
          <p:nvPr/>
        </p:nvSpPr>
        <p:spPr>
          <a:xfrm>
            <a:off x="6722135" y="2255373"/>
            <a:ext cx="1691640" cy="373677"/>
          </a:xfrm>
          <a:prstGeom prst="roundRect">
            <a:avLst/>
          </a:prstGeom>
          <a:solidFill>
            <a:schemeClr val="accent6">
              <a:lumMod val="20000"/>
              <a:lumOff val="80000"/>
            </a:schemeClr>
          </a:solidFill>
          <a:ln w="25400" cap="flat" cmpd="sng" algn="ctr">
            <a:solidFill>
              <a:schemeClr val="accent6">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endParaRPr>
          </a:p>
        </p:txBody>
      </p:sp>
      <p:sp>
        <p:nvSpPr>
          <p:cNvPr id="176" name="TextBox 175"/>
          <p:cNvSpPr txBox="1"/>
          <p:nvPr/>
        </p:nvSpPr>
        <p:spPr>
          <a:xfrm>
            <a:off x="7496478" y="2253624"/>
            <a:ext cx="946093"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Windows</a:t>
            </a:r>
            <a: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 </a:t>
            </a:r>
            <a:b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br>
            <a: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Protected VM</a:t>
            </a:r>
            <a:endParaRPr kumimoji="0" lang="en-US" sz="9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endParaRPr>
          </a:p>
        </p:txBody>
      </p:sp>
      <p:sp>
        <p:nvSpPr>
          <p:cNvPr id="177" name="Rounded Rectangle 176"/>
          <p:cNvSpPr/>
          <p:nvPr/>
        </p:nvSpPr>
        <p:spPr>
          <a:xfrm>
            <a:off x="6722135" y="2844400"/>
            <a:ext cx="1691640" cy="373677"/>
          </a:xfrm>
          <a:prstGeom prst="roundRect">
            <a:avLst/>
          </a:prstGeom>
          <a:solidFill>
            <a:srgbClr val="D7EFD4"/>
          </a:solidFill>
          <a:ln w="25400" cap="flat" cmpd="sng" algn="ctr">
            <a:solidFill>
              <a:srgbClr val="35762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endParaRPr>
          </a:p>
        </p:txBody>
      </p:sp>
      <p:sp>
        <p:nvSpPr>
          <p:cNvPr id="178" name="TextBox 177"/>
          <p:cNvSpPr txBox="1"/>
          <p:nvPr/>
        </p:nvSpPr>
        <p:spPr>
          <a:xfrm>
            <a:off x="7487739" y="2840941"/>
            <a:ext cx="946093"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Linux</a:t>
            </a:r>
            <a: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 </a:t>
            </a:r>
            <a:b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br>
            <a: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Protected VM</a:t>
            </a:r>
            <a:endParaRPr kumimoji="0" lang="en-US" sz="9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endParaRPr>
          </a:p>
        </p:txBody>
      </p:sp>
      <p:sp>
        <p:nvSpPr>
          <p:cNvPr id="179" name="Rounded Rectangle 178"/>
          <p:cNvSpPr/>
          <p:nvPr/>
        </p:nvSpPr>
        <p:spPr>
          <a:xfrm>
            <a:off x="4258951" y="2283324"/>
            <a:ext cx="3270561" cy="319182"/>
          </a:xfrm>
          <a:prstGeom prst="roundRect">
            <a:avLst/>
          </a:prstGeom>
          <a:solidFill>
            <a:srgbClr val="F6FBE2">
              <a:alpha val="61961"/>
            </a:srgbClr>
          </a:solidFill>
          <a:ln w="9525" cap="flat" cmpd="sng" algn="ctr">
            <a:solidFill>
              <a:srgbClr val="17375E">
                <a:alpha val="41176"/>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endParaRPr>
          </a:p>
        </p:txBody>
      </p:sp>
      <p:pic>
        <p:nvPicPr>
          <p:cNvPr id="180" name="Picture 179" descr="Virtual_Logon_Screen_Small"/>
          <p:cNvPicPr>
            <a:picLocks noChangeAspect="1" noChangeArrowheads="1"/>
          </p:cNvPicPr>
          <p:nvPr/>
        </p:nvPicPr>
        <p:blipFill>
          <a:blip r:embed="rId5" cstate="print"/>
          <a:srcRect/>
          <a:stretch>
            <a:fillRect/>
          </a:stretch>
        </p:blipFill>
        <p:spPr bwMode="auto">
          <a:xfrm>
            <a:off x="5752540" y="2304959"/>
            <a:ext cx="355521" cy="274874"/>
          </a:xfrm>
          <a:prstGeom prst="rect">
            <a:avLst/>
          </a:prstGeom>
          <a:noFill/>
        </p:spPr>
      </p:pic>
      <p:sp>
        <p:nvSpPr>
          <p:cNvPr id="181" name="Rounded Rectangle 180"/>
          <p:cNvSpPr/>
          <p:nvPr/>
        </p:nvSpPr>
        <p:spPr>
          <a:xfrm>
            <a:off x="4258951" y="2873098"/>
            <a:ext cx="3255755" cy="319182"/>
          </a:xfrm>
          <a:prstGeom prst="roundRect">
            <a:avLst/>
          </a:prstGeom>
          <a:solidFill>
            <a:srgbClr val="F6FBE2">
              <a:alpha val="61961"/>
            </a:srgbClr>
          </a:solidFill>
          <a:ln w="9525" cap="flat" cmpd="sng" algn="ctr">
            <a:solidFill>
              <a:srgbClr val="17375E">
                <a:alpha val="41176"/>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endParaRPr>
          </a:p>
        </p:txBody>
      </p:sp>
      <p:sp>
        <p:nvSpPr>
          <p:cNvPr id="186" name="Rounded Rectangle 185"/>
          <p:cNvSpPr/>
          <p:nvPr/>
        </p:nvSpPr>
        <p:spPr>
          <a:xfrm>
            <a:off x="4321126" y="2901299"/>
            <a:ext cx="678954" cy="263248"/>
          </a:xfrm>
          <a:prstGeom prst="roundRect">
            <a:avLst/>
          </a:prstGeom>
          <a:solidFill>
            <a:srgbClr val="3E5D60"/>
          </a:solidFill>
          <a:ln w="12700" cap="flat" cmpd="sng" algn="ctr">
            <a:solidFill>
              <a:srgbClr val="293E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Helvetica Neue"/>
              </a:rPr>
              <a:t>App Set “B”</a:t>
            </a:r>
          </a:p>
        </p:txBody>
      </p:sp>
      <p:sp>
        <p:nvSpPr>
          <p:cNvPr id="187" name="Rounded Rectangle 186"/>
          <p:cNvSpPr/>
          <p:nvPr/>
        </p:nvSpPr>
        <p:spPr>
          <a:xfrm>
            <a:off x="4321120" y="2309484"/>
            <a:ext cx="678967" cy="263248"/>
          </a:xfrm>
          <a:prstGeom prst="roundRect">
            <a:avLst/>
          </a:prstGeom>
          <a:solidFill>
            <a:schemeClr val="accent3">
              <a:lumMod val="75000"/>
            </a:schemeClr>
          </a:solidFill>
          <a:ln w="12700" cap="flat" cmpd="sng" algn="ctr">
            <a:solidFill>
              <a:schemeClr val="accent3">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Helvetica Neue"/>
              </a:rPr>
              <a:t>App “A”</a:t>
            </a:r>
          </a:p>
        </p:txBody>
      </p:sp>
      <p:sp>
        <p:nvSpPr>
          <p:cNvPr id="189" name="Rounded Rectangle 188"/>
          <p:cNvSpPr/>
          <p:nvPr/>
        </p:nvSpPr>
        <p:spPr>
          <a:xfrm>
            <a:off x="6831614" y="2901314"/>
            <a:ext cx="648654" cy="263248"/>
          </a:xfrm>
          <a:prstGeom prst="roundRect">
            <a:avLst/>
          </a:prstGeom>
          <a:solidFill>
            <a:srgbClr val="3E5D60"/>
          </a:solidFill>
          <a:ln w="12700" cap="flat" cmpd="sng" algn="ctr">
            <a:solidFill>
              <a:srgbClr val="293E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Helvetica Neue"/>
              </a:rPr>
              <a:t>App Set “B”</a:t>
            </a:r>
          </a:p>
        </p:txBody>
      </p:sp>
      <p:sp>
        <p:nvSpPr>
          <p:cNvPr id="190" name="Rounded Rectangle 189"/>
          <p:cNvSpPr/>
          <p:nvPr/>
        </p:nvSpPr>
        <p:spPr>
          <a:xfrm>
            <a:off x="6831626" y="2309499"/>
            <a:ext cx="648640" cy="263248"/>
          </a:xfrm>
          <a:prstGeom prst="roundRect">
            <a:avLst/>
          </a:prstGeom>
          <a:solidFill>
            <a:srgbClr val="3E5D60"/>
          </a:solidFill>
          <a:ln w="12700" cap="flat" cmpd="sng" algn="ctr">
            <a:solidFill>
              <a:srgbClr val="293E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Helvetica Neue"/>
              </a:rPr>
              <a:t>App “A”</a:t>
            </a:r>
          </a:p>
        </p:txBody>
      </p:sp>
      <p:pic>
        <p:nvPicPr>
          <p:cNvPr id="191" name="Picture 2" descr="http://miramarautomation.com/pictures/rtu_hmi_main.jpg"/>
          <p:cNvPicPr>
            <a:picLocks noChangeAspect="1" noChangeArrowheads="1"/>
          </p:cNvPicPr>
          <p:nvPr/>
        </p:nvPicPr>
        <p:blipFill>
          <a:blip r:embed="rId6" cstate="print"/>
          <a:srcRect/>
          <a:stretch>
            <a:fillRect/>
          </a:stretch>
        </p:blipFill>
        <p:spPr bwMode="auto">
          <a:xfrm>
            <a:off x="5544576" y="2894052"/>
            <a:ext cx="368503" cy="275494"/>
          </a:xfrm>
          <a:prstGeom prst="rect">
            <a:avLst/>
          </a:prstGeom>
          <a:noFill/>
          <a:ln w="3175">
            <a:solidFill>
              <a:srgbClr val="1F497D"/>
            </a:solidFill>
          </a:ln>
        </p:spPr>
      </p:pic>
      <p:pic>
        <p:nvPicPr>
          <p:cNvPr id="192" name="Picture 4" descr="http://3.bp.blogspot.com/_pMscxxELHEg/Shvq0YTw3gI/AAAAAAAAFWQ/dXQ5FBqoDf8/s320/CSMarch2009.jpg"/>
          <p:cNvPicPr>
            <a:picLocks noChangeAspect="1" noChangeArrowheads="1"/>
          </p:cNvPicPr>
          <p:nvPr/>
        </p:nvPicPr>
        <p:blipFill>
          <a:blip r:embed="rId7" cstate="print"/>
          <a:srcRect/>
          <a:stretch>
            <a:fillRect/>
          </a:stretch>
        </p:blipFill>
        <p:spPr bwMode="auto">
          <a:xfrm>
            <a:off x="5946916" y="2894214"/>
            <a:ext cx="393097" cy="275169"/>
          </a:xfrm>
          <a:prstGeom prst="rect">
            <a:avLst/>
          </a:prstGeom>
          <a:noFill/>
          <a:ln w="3175">
            <a:solidFill>
              <a:srgbClr val="1F497D"/>
            </a:solidFill>
          </a:ln>
        </p:spPr>
      </p:pic>
      <p:sp>
        <p:nvSpPr>
          <p:cNvPr id="4" name="TextBox 3"/>
          <p:cNvSpPr txBox="1"/>
          <p:nvPr/>
        </p:nvSpPr>
        <p:spPr bwMode="black">
          <a:xfrm>
            <a:off x="3176321" y="3462296"/>
            <a:ext cx="1448083" cy="233961"/>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Tx/>
              <a:buNone/>
              <a:tabLst/>
            </a:pPr>
            <a:r>
              <a:rPr lang="en-US" sz="800" b="1" kern="1200" cap="none" noProof="0" dirty="0" smtClean="0">
                <a:latin typeface="맑은 고딕" panose="020B0503020000020004" pitchFamily="50" charset="-127"/>
                <a:ea typeface="맑은 고딕" panose="020B0503020000020004" pitchFamily="50" charset="-127"/>
                <a:cs typeface="Helvetica Neue"/>
              </a:rPr>
              <a:t>PHYSICAL SERVER 1 </a:t>
            </a:r>
          </a:p>
        </p:txBody>
      </p:sp>
      <p:sp>
        <p:nvSpPr>
          <p:cNvPr id="22" name="Rectangle 21"/>
          <p:cNvSpPr/>
          <p:nvPr/>
        </p:nvSpPr>
        <p:spPr>
          <a:xfrm>
            <a:off x="3413806" y="1968071"/>
            <a:ext cx="1762566" cy="246221"/>
          </a:xfrm>
          <a:prstGeom prst="rect">
            <a:avLst/>
          </a:prstGeom>
        </p:spPr>
        <p:txBody>
          <a:bodyPr wrap="square">
            <a:spAutoFit/>
          </a:bodyPr>
          <a:lstStyle/>
          <a:p>
            <a:pPr lvl="0" algn="ctr">
              <a:defRPr/>
            </a:pPr>
            <a:r>
              <a:rPr lang="en-US" sz="1000" b="1" kern="0" dirty="0" smtClean="0">
                <a:latin typeface="맑은 고딕" panose="020B0503020000020004" pitchFamily="50" charset="-127"/>
                <a:ea typeface="맑은 고딕" panose="020B0503020000020004" pitchFamily="50" charset="-127"/>
                <a:cs typeface="Helvetica Neue"/>
              </a:rPr>
              <a:t>FT PROTECED</a:t>
            </a:r>
            <a:endParaRPr lang="en-US" sz="1000" b="1" kern="0" dirty="0">
              <a:latin typeface="맑은 고딕" panose="020B0503020000020004" pitchFamily="50" charset="-127"/>
              <a:ea typeface="맑은 고딕" panose="020B0503020000020004" pitchFamily="50" charset="-127"/>
              <a:cs typeface="Helvetica Neue"/>
            </a:endParaRPr>
          </a:p>
        </p:txBody>
      </p:sp>
      <p:sp>
        <p:nvSpPr>
          <p:cNvPr id="104" name="Rectangle 103"/>
          <p:cNvSpPr/>
          <p:nvPr/>
        </p:nvSpPr>
        <p:spPr>
          <a:xfrm>
            <a:off x="6702431" y="1968071"/>
            <a:ext cx="1762566" cy="246221"/>
          </a:xfrm>
          <a:prstGeom prst="rect">
            <a:avLst/>
          </a:prstGeom>
        </p:spPr>
        <p:txBody>
          <a:bodyPr wrap="square">
            <a:spAutoFit/>
          </a:bodyPr>
          <a:lstStyle/>
          <a:p>
            <a:pPr lvl="0" algn="ctr">
              <a:defRPr/>
            </a:pPr>
            <a:r>
              <a:rPr lang="en-US" sz="1000" b="1" kern="0" dirty="0" smtClean="0">
                <a:latin typeface="맑은 고딕" panose="020B0503020000020004" pitchFamily="50" charset="-127"/>
                <a:ea typeface="맑은 고딕" panose="020B0503020000020004" pitchFamily="50" charset="-127"/>
                <a:cs typeface="Helvetica Neue"/>
              </a:rPr>
              <a:t>FT PROTECTED</a:t>
            </a:r>
            <a:endParaRPr lang="en-US" sz="1000" b="1" kern="0" dirty="0">
              <a:latin typeface="맑은 고딕" panose="020B0503020000020004" pitchFamily="50" charset="-127"/>
              <a:ea typeface="맑은 고딕" panose="020B0503020000020004" pitchFamily="50" charset="-127"/>
              <a:cs typeface="Helvetica Neue"/>
            </a:endParaRPr>
          </a:p>
        </p:txBody>
      </p:sp>
      <p:sp>
        <p:nvSpPr>
          <p:cNvPr id="26" name="Rectangle 25"/>
          <p:cNvSpPr/>
          <p:nvPr/>
        </p:nvSpPr>
        <p:spPr>
          <a:xfrm>
            <a:off x="3381978" y="2175144"/>
            <a:ext cx="1780287" cy="1094871"/>
          </a:xfrm>
          <a:prstGeom prst="rect">
            <a:avLst/>
          </a:prstGeom>
          <a:noFill/>
          <a:ln w="12700" cmpd="sng">
            <a:solidFill>
              <a:schemeClr val="tx1"/>
            </a:solidFill>
            <a:prstDash val="dash"/>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113" name="Rectangle 112"/>
          <p:cNvSpPr/>
          <p:nvPr/>
        </p:nvSpPr>
        <p:spPr>
          <a:xfrm>
            <a:off x="6673145" y="2175144"/>
            <a:ext cx="1788528" cy="1094871"/>
          </a:xfrm>
          <a:prstGeom prst="rect">
            <a:avLst/>
          </a:prstGeom>
          <a:noFill/>
          <a:ln w="12700" cmpd="sng">
            <a:solidFill>
              <a:schemeClr val="tx1"/>
            </a:solidFill>
            <a:prstDash val="dash"/>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endParaRPr>
          </a:p>
        </p:txBody>
      </p:sp>
      <p:cxnSp>
        <p:nvCxnSpPr>
          <p:cNvPr id="116" name="Straight Connector 115"/>
          <p:cNvCxnSpPr/>
          <p:nvPr/>
        </p:nvCxnSpPr>
        <p:spPr>
          <a:xfrm flipV="1">
            <a:off x="5374061" y="4088441"/>
            <a:ext cx="1108700" cy="2"/>
          </a:xfrm>
          <a:prstGeom prst="line">
            <a:avLst/>
          </a:prstGeom>
          <a:noFill/>
          <a:ln w="38100" cap="flat" cmpd="sng" algn="ctr">
            <a:solidFill>
              <a:srgbClr val="537C80"/>
            </a:solidFill>
            <a:prstDash val="solid"/>
          </a:ln>
          <a:effectLst/>
        </p:spPr>
      </p:cxnSp>
      <p:sp>
        <p:nvSpPr>
          <p:cNvPr id="8" name="TextBox 7"/>
          <p:cNvSpPr txBox="1"/>
          <p:nvPr/>
        </p:nvSpPr>
        <p:spPr bwMode="black">
          <a:xfrm>
            <a:off x="7452818" y="2178338"/>
            <a:ext cx="612251" cy="45719"/>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en-US" sz="1200" b="0" kern="1200" cap="none" noProof="0" dirty="0" smtClean="0">
              <a:solidFill>
                <a:srgbClr val="31537C"/>
              </a:solidFill>
              <a:latin typeface="맑은 고딕" panose="020B0503020000020004" pitchFamily="50" charset="-127"/>
              <a:ea typeface="맑은 고딕" panose="020B0503020000020004" pitchFamily="50" charset="-127"/>
              <a:cs typeface="Helvetica Neue"/>
            </a:endParaRPr>
          </a:p>
        </p:txBody>
      </p:sp>
      <p:sp>
        <p:nvSpPr>
          <p:cNvPr id="105" name="TextBox 104"/>
          <p:cNvSpPr txBox="1"/>
          <p:nvPr/>
        </p:nvSpPr>
        <p:spPr bwMode="black">
          <a:xfrm>
            <a:off x="6482761" y="3462296"/>
            <a:ext cx="1448083" cy="233961"/>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Tx/>
              <a:buNone/>
              <a:tabLst/>
            </a:pPr>
            <a:r>
              <a:rPr lang="en-US" sz="800" b="1" kern="1200" cap="none" noProof="0" dirty="0" smtClean="0">
                <a:latin typeface="맑은 고딕" panose="020B0503020000020004" pitchFamily="50" charset="-127"/>
                <a:ea typeface="맑은 고딕" panose="020B0503020000020004" pitchFamily="50" charset="-127"/>
                <a:cs typeface="Helvetica Neue"/>
              </a:rPr>
              <a:t>PHYSICAL SERVER 2 </a:t>
            </a:r>
          </a:p>
        </p:txBody>
      </p:sp>
      <p:sp>
        <p:nvSpPr>
          <p:cNvPr id="59" name="Flowchart: Magnetic Disk 348"/>
          <p:cNvSpPr/>
          <p:nvPr/>
        </p:nvSpPr>
        <p:spPr>
          <a:xfrm>
            <a:off x="4371868" y="5096377"/>
            <a:ext cx="729484" cy="314176"/>
          </a:xfrm>
          <a:prstGeom prst="flowChartMagneticDisk">
            <a:avLst/>
          </a:prstGeom>
          <a:solidFill>
            <a:srgbClr val="D7EFD4"/>
          </a:solidFill>
          <a:ln w="12700" cap="flat" cmpd="sng" algn="ctr">
            <a:solidFill>
              <a:srgbClr val="35762B"/>
            </a:solidFill>
            <a:prstDash val="solid"/>
          </a:ln>
          <a:effectLst/>
        </p:spPr>
        <p:txBody>
          <a:bodyPr rtlCol="0" anchor="ctr"/>
          <a:lstStyle/>
          <a:p>
            <a:pPr algn="ctr">
              <a:defRPr/>
            </a:pPr>
            <a:r>
              <a:rPr lang="en-US" sz="1100" b="1" kern="0" dirty="0" smtClean="0">
                <a:solidFill>
                  <a:srgbClr val="506270"/>
                </a:solidFill>
                <a:latin typeface="맑은 고딕" panose="020B0503020000020004" pitchFamily="50" charset="-127"/>
                <a:ea typeface="맑은 고딕" panose="020B0503020000020004" pitchFamily="50" charset="-127"/>
                <a:cs typeface="Helvetica Neue"/>
              </a:rPr>
              <a:t>Storage</a:t>
            </a:r>
            <a:endParaRPr lang="en-US" sz="1100" b="1" kern="0" dirty="0">
              <a:solidFill>
                <a:srgbClr val="506270"/>
              </a:solidFill>
              <a:latin typeface="맑은 고딕" panose="020B0503020000020004" pitchFamily="50" charset="-127"/>
              <a:ea typeface="맑은 고딕" panose="020B0503020000020004" pitchFamily="50" charset="-127"/>
              <a:cs typeface="Helvetica Neue"/>
            </a:endParaRPr>
          </a:p>
        </p:txBody>
      </p:sp>
    </p:spTree>
    <p:extLst>
      <p:ext uri="{BB962C8B-B14F-4D97-AF65-F5344CB8AC3E}">
        <p14:creationId xmlns:p14="http://schemas.microsoft.com/office/powerpoint/2010/main" val="98920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barn(inVertical)">
                                      <p:cBhvr>
                                        <p:cTn id="15" dur="500"/>
                                        <p:tgtEl>
                                          <p:spTgt spid="128"/>
                                        </p:tgtEl>
                                      </p:cBhvr>
                                    </p:animEffect>
                                  </p:childTnLst>
                                </p:cTn>
                              </p:par>
                              <p:par>
                                <p:cTn id="16" presetID="16" presetClass="entr" presetSubtype="21" fill="hold" nodeType="with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barn(inVertical)">
                                      <p:cBhvr>
                                        <p:cTn id="18" dur="500"/>
                                        <p:tgtEl>
                                          <p:spTgt spid="129"/>
                                        </p:tgtEl>
                                      </p:cBhvr>
                                    </p:animEffect>
                                  </p:childTnLst>
                                </p:cTn>
                              </p:par>
                              <p:par>
                                <p:cTn id="19" presetID="16" presetClass="entr" presetSubtype="21"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barn(inVertical)">
                                      <p:cBhvr>
                                        <p:cTn id="21" dur="500"/>
                                        <p:tgtEl>
                                          <p:spTgt spid="130"/>
                                        </p:tgtEl>
                                      </p:cBhvr>
                                    </p:animEffect>
                                  </p:childTnLst>
                                </p:cTn>
                              </p:par>
                              <p:par>
                                <p:cTn id="22" presetID="16" presetClass="entr" presetSubtype="21" fill="hold" nodeType="with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barn(inVertical)">
                                      <p:cBhvr>
                                        <p:cTn id="24" dur="500"/>
                                        <p:tgtEl>
                                          <p:spTgt spid="131"/>
                                        </p:tgtEl>
                                      </p:cBhvr>
                                    </p:animEffect>
                                  </p:childTnLst>
                                </p:cTn>
                              </p:par>
                              <p:par>
                                <p:cTn id="25" presetID="16" presetClass="entr" presetSubtype="21" fill="hold"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barn(inVertical)">
                                      <p:cBhvr>
                                        <p:cTn id="27" dur="500"/>
                                        <p:tgtEl>
                                          <p:spTgt spid="132"/>
                                        </p:tgtEl>
                                      </p:cBhvr>
                                    </p:animEffect>
                                  </p:childTnLst>
                                </p:cTn>
                              </p:par>
                              <p:par>
                                <p:cTn id="28" presetID="16" presetClass="entr" presetSubtype="21" fill="hold" nodeType="with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barn(inVertical)">
                                      <p:cBhvr>
                                        <p:cTn id="30" dur="500"/>
                                        <p:tgtEl>
                                          <p:spTgt spid="13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0"/>
                                        </p:tgtEl>
                                        <p:attrNameLst>
                                          <p:attrName>style.visibility</p:attrName>
                                        </p:attrNameLst>
                                      </p:cBhvr>
                                      <p:to>
                                        <p:strVal val="visible"/>
                                      </p:to>
                                    </p:set>
                                    <p:animEffect transition="in" filter="barn(inVertical)">
                                      <p:cBhvr>
                                        <p:cTn id="33" dur="500"/>
                                        <p:tgtEl>
                                          <p:spTgt spid="14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9"/>
                                        </p:tgtEl>
                                        <p:attrNameLst>
                                          <p:attrName>style.visibility</p:attrName>
                                        </p:attrNameLst>
                                      </p:cBhvr>
                                      <p:to>
                                        <p:strVal val="visible"/>
                                      </p:to>
                                    </p:set>
                                    <p:animEffect transition="in" filter="barn(inVertical)">
                                      <p:cBhvr>
                                        <p:cTn id="36" dur="500"/>
                                        <p:tgtEl>
                                          <p:spTgt spid="14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4"/>
                                        </p:tgtEl>
                                        <p:attrNameLst>
                                          <p:attrName>style.visibility</p:attrName>
                                        </p:attrNameLst>
                                      </p:cBhvr>
                                      <p:to>
                                        <p:strVal val="visible"/>
                                      </p:to>
                                    </p:set>
                                    <p:animEffect transition="in" filter="barn(inVertical)">
                                      <p:cBhvr>
                                        <p:cTn id="39" dur="500"/>
                                        <p:tgtEl>
                                          <p:spTgt spid="14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barn(inVertical)">
                                      <p:cBhvr>
                                        <p:cTn id="42" dur="500"/>
                                        <p:tgtEl>
                                          <p:spTgt spid="14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48"/>
                                        </p:tgtEl>
                                        <p:attrNameLst>
                                          <p:attrName>style.visibility</p:attrName>
                                        </p:attrNameLst>
                                      </p:cBhvr>
                                      <p:to>
                                        <p:strVal val="visible"/>
                                      </p:to>
                                    </p:set>
                                    <p:animEffect transition="in" filter="barn(inVertical)">
                                      <p:cBhvr>
                                        <p:cTn id="45" dur="500"/>
                                        <p:tgtEl>
                                          <p:spTgt spid="14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64"/>
                                        </p:tgtEl>
                                        <p:attrNameLst>
                                          <p:attrName>style.visibility</p:attrName>
                                        </p:attrNameLst>
                                      </p:cBhvr>
                                      <p:to>
                                        <p:strVal val="visible"/>
                                      </p:to>
                                    </p:set>
                                    <p:animEffect transition="in" filter="barn(inVertical)">
                                      <p:cBhvr>
                                        <p:cTn id="48" dur="500"/>
                                        <p:tgtEl>
                                          <p:spTgt spid="16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65"/>
                                        </p:tgtEl>
                                        <p:attrNameLst>
                                          <p:attrName>style.visibility</p:attrName>
                                        </p:attrNameLst>
                                      </p:cBhvr>
                                      <p:to>
                                        <p:strVal val="visible"/>
                                      </p:to>
                                    </p:set>
                                    <p:animEffect transition="in" filter="barn(inVertical)">
                                      <p:cBhvr>
                                        <p:cTn id="51" dur="500"/>
                                        <p:tgtEl>
                                          <p:spTgt spid="16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05"/>
                                        </p:tgtEl>
                                        <p:attrNameLst>
                                          <p:attrName>style.visibility</p:attrName>
                                        </p:attrNameLst>
                                      </p:cBhvr>
                                      <p:to>
                                        <p:strVal val="visible"/>
                                      </p:to>
                                    </p:set>
                                    <p:animEffect transition="in" filter="barn(inVertical)">
                                      <p:cBhvr>
                                        <p:cTn id="57" dur="500"/>
                                        <p:tgtEl>
                                          <p:spTgt spid="10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barn(inVertical)">
                                      <p:cBhvr>
                                        <p:cTn id="60" dur="500"/>
                                        <p:tgtEl>
                                          <p:spTgt spid="59"/>
                                        </p:tgtEl>
                                      </p:cBhvr>
                                    </p:animEffect>
                                  </p:childTnLst>
                                </p:cTn>
                              </p:par>
                              <p:par>
                                <p:cTn id="61" presetID="16" presetClass="entr" presetSubtype="21"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arn(inVertical)">
                                      <p:cBhvr>
                                        <p:cTn id="63" dur="500"/>
                                        <p:tgtEl>
                                          <p:spTgt spid="6"/>
                                        </p:tgtEl>
                                      </p:cBhvr>
                                    </p:animEffect>
                                  </p:childTnLst>
                                </p:cTn>
                              </p:par>
                            </p:childTnLst>
                          </p:cTn>
                        </p:par>
                        <p:par>
                          <p:cTn id="64" fill="hold">
                            <p:stCondLst>
                              <p:cond delay="500"/>
                            </p:stCondLst>
                            <p:childTnLst>
                              <p:par>
                                <p:cTn id="65" presetID="2" presetClass="entr" presetSubtype="4" fill="hold" nodeType="afterEffect">
                                  <p:stCondLst>
                                    <p:cond delay="0"/>
                                  </p:stCondLst>
                                  <p:childTnLst>
                                    <p:set>
                                      <p:cBhvr>
                                        <p:cTn id="66" dur="1" fill="hold">
                                          <p:stCondLst>
                                            <p:cond delay="0"/>
                                          </p:stCondLst>
                                        </p:cTn>
                                        <p:tgtEl>
                                          <p:spTgt spid="116"/>
                                        </p:tgtEl>
                                        <p:attrNameLst>
                                          <p:attrName>style.visibility</p:attrName>
                                        </p:attrNameLst>
                                      </p:cBhvr>
                                      <p:to>
                                        <p:strVal val="visible"/>
                                      </p:to>
                                    </p:set>
                                    <p:anim calcmode="lin" valueType="num">
                                      <p:cBhvr additive="base">
                                        <p:cTn id="67" dur="500" fill="hold"/>
                                        <p:tgtEl>
                                          <p:spTgt spid="116"/>
                                        </p:tgtEl>
                                        <p:attrNameLst>
                                          <p:attrName>ppt_x</p:attrName>
                                        </p:attrNameLst>
                                      </p:cBhvr>
                                      <p:tavLst>
                                        <p:tav tm="0">
                                          <p:val>
                                            <p:strVal val="#ppt_x"/>
                                          </p:val>
                                        </p:tav>
                                        <p:tav tm="100000">
                                          <p:val>
                                            <p:strVal val="#ppt_x"/>
                                          </p:val>
                                        </p:tav>
                                      </p:tavLst>
                                    </p:anim>
                                    <p:anim calcmode="lin" valueType="num">
                                      <p:cBhvr additive="base">
                                        <p:cTn id="68" dur="500" fill="hold"/>
                                        <p:tgtEl>
                                          <p:spTgt spid="116"/>
                                        </p:tgtEl>
                                        <p:attrNameLst>
                                          <p:attrName>ppt_y</p:attrName>
                                        </p:attrNameLst>
                                      </p:cBhvr>
                                      <p:tavLst>
                                        <p:tav tm="0">
                                          <p:val>
                                            <p:strVal val="1+#ppt_h/2"/>
                                          </p:val>
                                        </p:tav>
                                        <p:tav tm="100000">
                                          <p:val>
                                            <p:strVal val="#ppt_y"/>
                                          </p:val>
                                        </p:tav>
                                      </p:tavLst>
                                    </p:anim>
                                  </p:childTnLst>
                                </p:cTn>
                              </p:par>
                            </p:childTnLst>
                          </p:cTn>
                        </p:par>
                        <p:par>
                          <p:cTn id="69" fill="hold">
                            <p:stCondLst>
                              <p:cond delay="1000"/>
                            </p:stCondLst>
                            <p:childTnLst>
                              <p:par>
                                <p:cTn id="70" presetID="2" presetClass="entr" presetSubtype="4" fill="hold" grpId="0" nodeType="afterEffect">
                                  <p:stCondLst>
                                    <p:cond delay="0"/>
                                  </p:stCondLst>
                                  <p:childTnLst>
                                    <p:set>
                                      <p:cBhvr>
                                        <p:cTn id="71" dur="1" fill="hold">
                                          <p:stCondLst>
                                            <p:cond delay="0"/>
                                          </p:stCondLst>
                                        </p:cTn>
                                        <p:tgtEl>
                                          <p:spTgt spid="152"/>
                                        </p:tgtEl>
                                        <p:attrNameLst>
                                          <p:attrName>style.visibility</p:attrName>
                                        </p:attrNameLst>
                                      </p:cBhvr>
                                      <p:to>
                                        <p:strVal val="visible"/>
                                      </p:to>
                                    </p:set>
                                    <p:anim calcmode="lin" valueType="num">
                                      <p:cBhvr additive="base">
                                        <p:cTn id="72" dur="500" fill="hold"/>
                                        <p:tgtEl>
                                          <p:spTgt spid="152"/>
                                        </p:tgtEl>
                                        <p:attrNameLst>
                                          <p:attrName>ppt_x</p:attrName>
                                        </p:attrNameLst>
                                      </p:cBhvr>
                                      <p:tavLst>
                                        <p:tav tm="0">
                                          <p:val>
                                            <p:strVal val="#ppt_x"/>
                                          </p:val>
                                        </p:tav>
                                        <p:tav tm="100000">
                                          <p:val>
                                            <p:strVal val="#ppt_x"/>
                                          </p:val>
                                        </p:tav>
                                      </p:tavLst>
                                    </p:anim>
                                    <p:anim calcmode="lin" valueType="num">
                                      <p:cBhvr additive="base">
                                        <p:cTn id="73" dur="500" fill="hold"/>
                                        <p:tgtEl>
                                          <p:spTgt spid="152"/>
                                        </p:tgtEl>
                                        <p:attrNameLst>
                                          <p:attrName>ppt_y</p:attrName>
                                        </p:attrNameLst>
                                      </p:cBhvr>
                                      <p:tavLst>
                                        <p:tav tm="0">
                                          <p:val>
                                            <p:strVal val="1+#ppt_h/2"/>
                                          </p:val>
                                        </p:tav>
                                        <p:tav tm="100000">
                                          <p:val>
                                            <p:strVal val="#ppt_y"/>
                                          </p:val>
                                        </p:tav>
                                      </p:tavLst>
                                    </p:anim>
                                  </p:childTnLst>
                                </p:cTn>
                              </p:par>
                            </p:childTnLst>
                          </p:cTn>
                        </p:par>
                        <p:par>
                          <p:cTn id="74" fill="hold">
                            <p:stCondLst>
                              <p:cond delay="1500"/>
                            </p:stCondLst>
                            <p:childTnLst>
                              <p:par>
                                <p:cTn id="75" presetID="2" presetClass="entr" presetSubtype="4" fill="hold" nodeType="afterEffect">
                                  <p:stCondLst>
                                    <p:cond delay="0"/>
                                  </p:stCondLst>
                                  <p:childTnLst>
                                    <p:set>
                                      <p:cBhvr>
                                        <p:cTn id="76" dur="1" fill="hold">
                                          <p:stCondLst>
                                            <p:cond delay="0"/>
                                          </p:stCondLst>
                                        </p:cTn>
                                        <p:tgtEl>
                                          <p:spTgt spid="151"/>
                                        </p:tgtEl>
                                        <p:attrNameLst>
                                          <p:attrName>style.visibility</p:attrName>
                                        </p:attrNameLst>
                                      </p:cBhvr>
                                      <p:to>
                                        <p:strVal val="visible"/>
                                      </p:to>
                                    </p:set>
                                    <p:anim calcmode="lin" valueType="num">
                                      <p:cBhvr additive="base">
                                        <p:cTn id="77" dur="500" fill="hold"/>
                                        <p:tgtEl>
                                          <p:spTgt spid="151"/>
                                        </p:tgtEl>
                                        <p:attrNameLst>
                                          <p:attrName>ppt_x</p:attrName>
                                        </p:attrNameLst>
                                      </p:cBhvr>
                                      <p:tavLst>
                                        <p:tav tm="0">
                                          <p:val>
                                            <p:strVal val="#ppt_x"/>
                                          </p:val>
                                        </p:tav>
                                        <p:tav tm="100000">
                                          <p:val>
                                            <p:strVal val="#ppt_x"/>
                                          </p:val>
                                        </p:tav>
                                      </p:tavLst>
                                    </p:anim>
                                    <p:anim calcmode="lin" valueType="num">
                                      <p:cBhvr additive="base">
                                        <p:cTn id="78" dur="500" fill="hold"/>
                                        <p:tgtEl>
                                          <p:spTgt spid="151"/>
                                        </p:tgtEl>
                                        <p:attrNameLst>
                                          <p:attrName>ppt_y</p:attrName>
                                        </p:attrNameLst>
                                      </p:cBhvr>
                                      <p:tavLst>
                                        <p:tav tm="0">
                                          <p:val>
                                            <p:strVal val="1+#ppt_h/2"/>
                                          </p:val>
                                        </p:tav>
                                        <p:tav tm="100000">
                                          <p:val>
                                            <p:strVal val="#ppt_y"/>
                                          </p:val>
                                        </p:tav>
                                      </p:tavLst>
                                    </p:anim>
                                  </p:childTnLst>
                                </p:cTn>
                              </p:par>
                            </p:childTnLst>
                          </p:cTn>
                        </p:par>
                        <p:par>
                          <p:cTn id="79" fill="hold">
                            <p:stCondLst>
                              <p:cond delay="2000"/>
                            </p:stCondLst>
                            <p:childTnLst>
                              <p:par>
                                <p:cTn id="80" presetID="42" presetClass="entr" presetSubtype="0" fill="hold" grpId="0" nodeType="afterEffect">
                                  <p:stCondLst>
                                    <p:cond delay="0"/>
                                  </p:stCondLst>
                                  <p:childTnLst>
                                    <p:set>
                                      <p:cBhvr>
                                        <p:cTn id="81" dur="1" fill="hold">
                                          <p:stCondLst>
                                            <p:cond delay="0"/>
                                          </p:stCondLst>
                                        </p:cTn>
                                        <p:tgtEl>
                                          <p:spTgt spid="153"/>
                                        </p:tgtEl>
                                        <p:attrNameLst>
                                          <p:attrName>style.visibility</p:attrName>
                                        </p:attrNameLst>
                                      </p:cBhvr>
                                      <p:to>
                                        <p:strVal val="visible"/>
                                      </p:to>
                                    </p:set>
                                    <p:animEffect transition="in" filter="fade">
                                      <p:cBhvr>
                                        <p:cTn id="82" dur="1000"/>
                                        <p:tgtEl>
                                          <p:spTgt spid="153"/>
                                        </p:tgtEl>
                                      </p:cBhvr>
                                    </p:animEffect>
                                    <p:anim calcmode="lin" valueType="num">
                                      <p:cBhvr>
                                        <p:cTn id="83" dur="1000" fill="hold"/>
                                        <p:tgtEl>
                                          <p:spTgt spid="153"/>
                                        </p:tgtEl>
                                        <p:attrNameLst>
                                          <p:attrName>ppt_x</p:attrName>
                                        </p:attrNameLst>
                                      </p:cBhvr>
                                      <p:tavLst>
                                        <p:tav tm="0">
                                          <p:val>
                                            <p:strVal val="#ppt_x"/>
                                          </p:val>
                                        </p:tav>
                                        <p:tav tm="100000">
                                          <p:val>
                                            <p:strVal val="#ppt_x"/>
                                          </p:val>
                                        </p:tav>
                                      </p:tavLst>
                                    </p:anim>
                                    <p:anim calcmode="lin" valueType="num">
                                      <p:cBhvr>
                                        <p:cTn id="84" dur="1000" fill="hold"/>
                                        <p:tgtEl>
                                          <p:spTgt spid="153"/>
                                        </p:tgtEl>
                                        <p:attrNameLst>
                                          <p:attrName>ppt_y</p:attrName>
                                        </p:attrNameLst>
                                      </p:cBhvr>
                                      <p:tavLst>
                                        <p:tav tm="0">
                                          <p:val>
                                            <p:strVal val="#ppt_y+.1"/>
                                          </p:val>
                                        </p:tav>
                                        <p:tav tm="100000">
                                          <p:val>
                                            <p:strVal val="#ppt_y"/>
                                          </p:val>
                                        </p:tav>
                                      </p:tavLst>
                                    </p:anim>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156"/>
                                        </p:tgtEl>
                                        <p:attrNameLst>
                                          <p:attrName>style.visibility</p:attrName>
                                        </p:attrNameLst>
                                      </p:cBhvr>
                                      <p:to>
                                        <p:strVal val="visible"/>
                                      </p:to>
                                    </p:set>
                                    <p:animEffect transition="in" filter="fade">
                                      <p:cBhvr>
                                        <p:cTn id="88" dur="1000"/>
                                        <p:tgtEl>
                                          <p:spTgt spid="156"/>
                                        </p:tgtEl>
                                      </p:cBhvr>
                                    </p:animEffect>
                                    <p:anim calcmode="lin" valueType="num">
                                      <p:cBhvr>
                                        <p:cTn id="89" dur="1000" fill="hold"/>
                                        <p:tgtEl>
                                          <p:spTgt spid="156"/>
                                        </p:tgtEl>
                                        <p:attrNameLst>
                                          <p:attrName>ppt_x</p:attrName>
                                        </p:attrNameLst>
                                      </p:cBhvr>
                                      <p:tavLst>
                                        <p:tav tm="0">
                                          <p:val>
                                            <p:strVal val="#ppt_x"/>
                                          </p:val>
                                        </p:tav>
                                        <p:tav tm="100000">
                                          <p:val>
                                            <p:strVal val="#ppt_x"/>
                                          </p:val>
                                        </p:tav>
                                      </p:tavLst>
                                    </p:anim>
                                    <p:anim calcmode="lin" valueType="num">
                                      <p:cBhvr>
                                        <p:cTn id="90" dur="1000" fill="hold"/>
                                        <p:tgtEl>
                                          <p:spTgt spid="156"/>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6" presetClass="entr" presetSubtype="16" fill="hold" grpId="0" nodeType="afterEffect">
                                  <p:stCondLst>
                                    <p:cond delay="1000"/>
                                  </p:stCondLst>
                                  <p:childTnLst>
                                    <p:set>
                                      <p:cBhvr>
                                        <p:cTn id="93" dur="1" fill="hold">
                                          <p:stCondLst>
                                            <p:cond delay="0"/>
                                          </p:stCondLst>
                                        </p:cTn>
                                        <p:tgtEl>
                                          <p:spTgt spid="154"/>
                                        </p:tgtEl>
                                        <p:attrNameLst>
                                          <p:attrName>style.visibility</p:attrName>
                                        </p:attrNameLst>
                                      </p:cBhvr>
                                      <p:to>
                                        <p:strVal val="visible"/>
                                      </p:to>
                                    </p:set>
                                    <p:animEffect transition="in" filter="circle(in)">
                                      <p:cBhvr>
                                        <p:cTn id="94" dur="2000"/>
                                        <p:tgtEl>
                                          <p:spTgt spid="154"/>
                                        </p:tgtEl>
                                      </p:cBhvr>
                                    </p:animEffect>
                                  </p:childTnLst>
                                </p:cTn>
                              </p:par>
                            </p:childTnLst>
                          </p:cTn>
                        </p:par>
                        <p:par>
                          <p:cTn id="95" fill="hold">
                            <p:stCondLst>
                              <p:cond delay="7000"/>
                            </p:stCondLst>
                            <p:childTnLst>
                              <p:par>
                                <p:cTn id="96" presetID="6" presetClass="entr" presetSubtype="16" fill="hold" grpId="0" nodeType="afterEffect">
                                  <p:stCondLst>
                                    <p:cond delay="1000"/>
                                  </p:stCondLst>
                                  <p:childTnLst>
                                    <p:set>
                                      <p:cBhvr>
                                        <p:cTn id="97" dur="1" fill="hold">
                                          <p:stCondLst>
                                            <p:cond delay="0"/>
                                          </p:stCondLst>
                                        </p:cTn>
                                        <p:tgtEl>
                                          <p:spTgt spid="157"/>
                                        </p:tgtEl>
                                        <p:attrNameLst>
                                          <p:attrName>style.visibility</p:attrName>
                                        </p:attrNameLst>
                                      </p:cBhvr>
                                      <p:to>
                                        <p:strVal val="visible"/>
                                      </p:to>
                                    </p:set>
                                    <p:animEffect transition="in" filter="circle(in)">
                                      <p:cBhvr>
                                        <p:cTn id="98" dur="2000"/>
                                        <p:tgtEl>
                                          <p:spTgt spid="157"/>
                                        </p:tgtEl>
                                      </p:cBhvr>
                                    </p:animEffect>
                                  </p:childTnLst>
                                </p:cTn>
                              </p:par>
                            </p:childTnLst>
                          </p:cTn>
                        </p:par>
                        <p:par>
                          <p:cTn id="99" fill="hold">
                            <p:stCondLst>
                              <p:cond delay="10000"/>
                            </p:stCondLst>
                            <p:childTnLst>
                              <p:par>
                                <p:cTn id="100" presetID="14" presetClass="entr" presetSubtype="10" fill="hold" grpId="0" nodeType="afterEffect">
                                  <p:stCondLst>
                                    <p:cond delay="500"/>
                                  </p:stCondLst>
                                  <p:childTnLst>
                                    <p:set>
                                      <p:cBhvr>
                                        <p:cTn id="101" dur="1" fill="hold">
                                          <p:stCondLst>
                                            <p:cond delay="0"/>
                                          </p:stCondLst>
                                        </p:cTn>
                                        <p:tgtEl>
                                          <p:spTgt spid="171"/>
                                        </p:tgtEl>
                                        <p:attrNameLst>
                                          <p:attrName>style.visibility</p:attrName>
                                        </p:attrNameLst>
                                      </p:cBhvr>
                                      <p:to>
                                        <p:strVal val="visible"/>
                                      </p:to>
                                    </p:set>
                                    <p:animEffect transition="in" filter="randombar(horizontal)">
                                      <p:cBhvr>
                                        <p:cTn id="102" dur="750"/>
                                        <p:tgtEl>
                                          <p:spTgt spid="171"/>
                                        </p:tgtEl>
                                      </p:cBhvr>
                                    </p:animEffect>
                                  </p:childTnLst>
                                </p:cTn>
                              </p:par>
                            </p:childTnLst>
                          </p:cTn>
                        </p:par>
                        <p:par>
                          <p:cTn id="103" fill="hold">
                            <p:stCondLst>
                              <p:cond delay="11250"/>
                            </p:stCondLst>
                            <p:childTnLst>
                              <p:par>
                                <p:cTn id="104" presetID="14" presetClass="entr" presetSubtype="10" fill="hold" grpId="0" nodeType="afterEffect">
                                  <p:stCondLst>
                                    <p:cond delay="500"/>
                                  </p:stCondLst>
                                  <p:childTnLst>
                                    <p:set>
                                      <p:cBhvr>
                                        <p:cTn id="105" dur="1" fill="hold">
                                          <p:stCondLst>
                                            <p:cond delay="0"/>
                                          </p:stCondLst>
                                        </p:cTn>
                                        <p:tgtEl>
                                          <p:spTgt spid="172"/>
                                        </p:tgtEl>
                                        <p:attrNameLst>
                                          <p:attrName>style.visibility</p:attrName>
                                        </p:attrNameLst>
                                      </p:cBhvr>
                                      <p:to>
                                        <p:strVal val="visible"/>
                                      </p:to>
                                    </p:set>
                                    <p:animEffect transition="in" filter="randombar(horizontal)">
                                      <p:cBhvr>
                                        <p:cTn id="106" dur="750"/>
                                        <p:tgtEl>
                                          <p:spTgt spid="172"/>
                                        </p:tgtEl>
                                      </p:cBhvr>
                                    </p:animEffect>
                                  </p:childTnLst>
                                </p:cTn>
                              </p:par>
                            </p:childTnLst>
                          </p:cTn>
                        </p:par>
                        <p:par>
                          <p:cTn id="107" fill="hold">
                            <p:stCondLst>
                              <p:cond delay="12500"/>
                            </p:stCondLst>
                            <p:childTnLst>
                              <p:par>
                                <p:cTn id="108" presetID="14" presetClass="entr" presetSubtype="10" fill="hold" grpId="0" nodeType="afterEffect">
                                  <p:stCondLst>
                                    <p:cond delay="500"/>
                                  </p:stCondLst>
                                  <p:childTnLst>
                                    <p:set>
                                      <p:cBhvr>
                                        <p:cTn id="109" dur="1" fill="hold">
                                          <p:stCondLst>
                                            <p:cond delay="0"/>
                                          </p:stCondLst>
                                        </p:cTn>
                                        <p:tgtEl>
                                          <p:spTgt spid="173"/>
                                        </p:tgtEl>
                                        <p:attrNameLst>
                                          <p:attrName>style.visibility</p:attrName>
                                        </p:attrNameLst>
                                      </p:cBhvr>
                                      <p:to>
                                        <p:strVal val="visible"/>
                                      </p:to>
                                    </p:set>
                                    <p:animEffect transition="in" filter="randombar(horizontal)">
                                      <p:cBhvr>
                                        <p:cTn id="110" dur="750"/>
                                        <p:tgtEl>
                                          <p:spTgt spid="173"/>
                                        </p:tgtEl>
                                      </p:cBhvr>
                                    </p:animEffect>
                                  </p:childTnLst>
                                </p:cTn>
                              </p:par>
                            </p:childTnLst>
                          </p:cTn>
                        </p:par>
                        <p:par>
                          <p:cTn id="111" fill="hold">
                            <p:stCondLst>
                              <p:cond delay="13750"/>
                            </p:stCondLst>
                            <p:childTnLst>
                              <p:par>
                                <p:cTn id="112" presetID="14" presetClass="entr" presetSubtype="10" fill="hold" grpId="0" nodeType="afterEffect">
                                  <p:stCondLst>
                                    <p:cond delay="500"/>
                                  </p:stCondLst>
                                  <p:childTnLst>
                                    <p:set>
                                      <p:cBhvr>
                                        <p:cTn id="113" dur="1" fill="hold">
                                          <p:stCondLst>
                                            <p:cond delay="0"/>
                                          </p:stCondLst>
                                        </p:cTn>
                                        <p:tgtEl>
                                          <p:spTgt spid="174"/>
                                        </p:tgtEl>
                                        <p:attrNameLst>
                                          <p:attrName>style.visibility</p:attrName>
                                        </p:attrNameLst>
                                      </p:cBhvr>
                                      <p:to>
                                        <p:strVal val="visible"/>
                                      </p:to>
                                    </p:set>
                                    <p:animEffect transition="in" filter="randombar(horizontal)">
                                      <p:cBhvr>
                                        <p:cTn id="114" dur="750"/>
                                        <p:tgtEl>
                                          <p:spTgt spid="174"/>
                                        </p:tgtEl>
                                      </p:cBhvr>
                                    </p:animEffect>
                                  </p:childTnLst>
                                </p:cTn>
                              </p:par>
                            </p:childTnLst>
                          </p:cTn>
                        </p:par>
                        <p:par>
                          <p:cTn id="115" fill="hold">
                            <p:stCondLst>
                              <p:cond delay="15000"/>
                            </p:stCondLst>
                            <p:childTnLst>
                              <p:par>
                                <p:cTn id="116" presetID="14" presetClass="entr" presetSubtype="10" fill="hold" grpId="0" nodeType="afterEffect">
                                  <p:stCondLst>
                                    <p:cond delay="500"/>
                                  </p:stCondLst>
                                  <p:childTnLst>
                                    <p:set>
                                      <p:cBhvr>
                                        <p:cTn id="117" dur="1" fill="hold">
                                          <p:stCondLst>
                                            <p:cond delay="0"/>
                                          </p:stCondLst>
                                        </p:cTn>
                                        <p:tgtEl>
                                          <p:spTgt spid="175"/>
                                        </p:tgtEl>
                                        <p:attrNameLst>
                                          <p:attrName>style.visibility</p:attrName>
                                        </p:attrNameLst>
                                      </p:cBhvr>
                                      <p:to>
                                        <p:strVal val="visible"/>
                                      </p:to>
                                    </p:set>
                                    <p:animEffect transition="in" filter="randombar(horizontal)">
                                      <p:cBhvr>
                                        <p:cTn id="118" dur="750"/>
                                        <p:tgtEl>
                                          <p:spTgt spid="175"/>
                                        </p:tgtEl>
                                      </p:cBhvr>
                                    </p:animEffect>
                                  </p:childTnLst>
                                </p:cTn>
                              </p:par>
                            </p:childTnLst>
                          </p:cTn>
                        </p:par>
                        <p:par>
                          <p:cTn id="119" fill="hold">
                            <p:stCondLst>
                              <p:cond delay="16250"/>
                            </p:stCondLst>
                            <p:childTnLst>
                              <p:par>
                                <p:cTn id="120" presetID="14" presetClass="entr" presetSubtype="10" fill="hold" grpId="0" nodeType="afterEffect">
                                  <p:stCondLst>
                                    <p:cond delay="500"/>
                                  </p:stCondLst>
                                  <p:childTnLst>
                                    <p:set>
                                      <p:cBhvr>
                                        <p:cTn id="121" dur="1" fill="hold">
                                          <p:stCondLst>
                                            <p:cond delay="0"/>
                                          </p:stCondLst>
                                        </p:cTn>
                                        <p:tgtEl>
                                          <p:spTgt spid="176"/>
                                        </p:tgtEl>
                                        <p:attrNameLst>
                                          <p:attrName>style.visibility</p:attrName>
                                        </p:attrNameLst>
                                      </p:cBhvr>
                                      <p:to>
                                        <p:strVal val="visible"/>
                                      </p:to>
                                    </p:set>
                                    <p:animEffect transition="in" filter="randombar(horizontal)">
                                      <p:cBhvr>
                                        <p:cTn id="122" dur="750"/>
                                        <p:tgtEl>
                                          <p:spTgt spid="176"/>
                                        </p:tgtEl>
                                      </p:cBhvr>
                                    </p:animEffect>
                                  </p:childTnLst>
                                </p:cTn>
                              </p:par>
                            </p:childTnLst>
                          </p:cTn>
                        </p:par>
                        <p:par>
                          <p:cTn id="123" fill="hold">
                            <p:stCondLst>
                              <p:cond delay="17500"/>
                            </p:stCondLst>
                            <p:childTnLst>
                              <p:par>
                                <p:cTn id="124" presetID="14" presetClass="entr" presetSubtype="10" fill="hold" grpId="0" nodeType="afterEffect">
                                  <p:stCondLst>
                                    <p:cond delay="500"/>
                                  </p:stCondLst>
                                  <p:childTnLst>
                                    <p:set>
                                      <p:cBhvr>
                                        <p:cTn id="125" dur="1" fill="hold">
                                          <p:stCondLst>
                                            <p:cond delay="0"/>
                                          </p:stCondLst>
                                        </p:cTn>
                                        <p:tgtEl>
                                          <p:spTgt spid="177"/>
                                        </p:tgtEl>
                                        <p:attrNameLst>
                                          <p:attrName>style.visibility</p:attrName>
                                        </p:attrNameLst>
                                      </p:cBhvr>
                                      <p:to>
                                        <p:strVal val="visible"/>
                                      </p:to>
                                    </p:set>
                                    <p:animEffect transition="in" filter="randombar(horizontal)">
                                      <p:cBhvr>
                                        <p:cTn id="126" dur="750"/>
                                        <p:tgtEl>
                                          <p:spTgt spid="177"/>
                                        </p:tgtEl>
                                      </p:cBhvr>
                                    </p:animEffect>
                                  </p:childTnLst>
                                </p:cTn>
                              </p:par>
                            </p:childTnLst>
                          </p:cTn>
                        </p:par>
                        <p:par>
                          <p:cTn id="127" fill="hold">
                            <p:stCondLst>
                              <p:cond delay="18750"/>
                            </p:stCondLst>
                            <p:childTnLst>
                              <p:par>
                                <p:cTn id="128" presetID="14" presetClass="entr" presetSubtype="10" fill="hold" grpId="0" nodeType="afterEffect">
                                  <p:stCondLst>
                                    <p:cond delay="500"/>
                                  </p:stCondLst>
                                  <p:childTnLst>
                                    <p:set>
                                      <p:cBhvr>
                                        <p:cTn id="129" dur="1" fill="hold">
                                          <p:stCondLst>
                                            <p:cond delay="0"/>
                                          </p:stCondLst>
                                        </p:cTn>
                                        <p:tgtEl>
                                          <p:spTgt spid="178"/>
                                        </p:tgtEl>
                                        <p:attrNameLst>
                                          <p:attrName>style.visibility</p:attrName>
                                        </p:attrNameLst>
                                      </p:cBhvr>
                                      <p:to>
                                        <p:strVal val="visible"/>
                                      </p:to>
                                    </p:set>
                                    <p:animEffect transition="in" filter="randombar(horizontal)">
                                      <p:cBhvr>
                                        <p:cTn id="130" dur="750"/>
                                        <p:tgtEl>
                                          <p:spTgt spid="178"/>
                                        </p:tgtEl>
                                      </p:cBhvr>
                                    </p:animEffect>
                                  </p:childTnLst>
                                </p:cTn>
                              </p:par>
                            </p:childTnLst>
                          </p:cTn>
                        </p:par>
                        <p:par>
                          <p:cTn id="131" fill="hold">
                            <p:stCondLst>
                              <p:cond delay="20000"/>
                            </p:stCondLst>
                            <p:childTnLst>
                              <p:par>
                                <p:cTn id="132" presetID="14" presetClass="entr" presetSubtype="10" fill="hold" grpId="0" nodeType="afterEffect">
                                  <p:stCondLst>
                                    <p:cond delay="500"/>
                                  </p:stCondLst>
                                  <p:childTnLst>
                                    <p:set>
                                      <p:cBhvr>
                                        <p:cTn id="133" dur="1" fill="hold">
                                          <p:stCondLst>
                                            <p:cond delay="0"/>
                                          </p:stCondLst>
                                        </p:cTn>
                                        <p:tgtEl>
                                          <p:spTgt spid="179"/>
                                        </p:tgtEl>
                                        <p:attrNameLst>
                                          <p:attrName>style.visibility</p:attrName>
                                        </p:attrNameLst>
                                      </p:cBhvr>
                                      <p:to>
                                        <p:strVal val="visible"/>
                                      </p:to>
                                    </p:set>
                                    <p:animEffect transition="in" filter="randombar(horizontal)">
                                      <p:cBhvr>
                                        <p:cTn id="134" dur="750"/>
                                        <p:tgtEl>
                                          <p:spTgt spid="179"/>
                                        </p:tgtEl>
                                      </p:cBhvr>
                                    </p:animEffect>
                                  </p:childTnLst>
                                </p:cTn>
                              </p:par>
                            </p:childTnLst>
                          </p:cTn>
                        </p:par>
                        <p:par>
                          <p:cTn id="135" fill="hold">
                            <p:stCondLst>
                              <p:cond delay="21250"/>
                            </p:stCondLst>
                            <p:childTnLst>
                              <p:par>
                                <p:cTn id="136" presetID="14" presetClass="entr" presetSubtype="10" fill="hold" nodeType="afterEffect">
                                  <p:stCondLst>
                                    <p:cond delay="500"/>
                                  </p:stCondLst>
                                  <p:childTnLst>
                                    <p:set>
                                      <p:cBhvr>
                                        <p:cTn id="137" dur="1" fill="hold">
                                          <p:stCondLst>
                                            <p:cond delay="0"/>
                                          </p:stCondLst>
                                        </p:cTn>
                                        <p:tgtEl>
                                          <p:spTgt spid="180"/>
                                        </p:tgtEl>
                                        <p:attrNameLst>
                                          <p:attrName>style.visibility</p:attrName>
                                        </p:attrNameLst>
                                      </p:cBhvr>
                                      <p:to>
                                        <p:strVal val="visible"/>
                                      </p:to>
                                    </p:set>
                                    <p:animEffect transition="in" filter="randombar(horizontal)">
                                      <p:cBhvr>
                                        <p:cTn id="138" dur="750"/>
                                        <p:tgtEl>
                                          <p:spTgt spid="180"/>
                                        </p:tgtEl>
                                      </p:cBhvr>
                                    </p:animEffect>
                                  </p:childTnLst>
                                </p:cTn>
                              </p:par>
                            </p:childTnLst>
                          </p:cTn>
                        </p:par>
                        <p:par>
                          <p:cTn id="139" fill="hold">
                            <p:stCondLst>
                              <p:cond delay="23250"/>
                            </p:stCondLst>
                            <p:childTnLst>
                              <p:par>
                                <p:cTn id="140" presetID="14" presetClass="entr" presetSubtype="10" fill="hold" grpId="0" nodeType="afterEffect">
                                  <p:stCondLst>
                                    <p:cond delay="500"/>
                                  </p:stCondLst>
                                  <p:childTnLst>
                                    <p:set>
                                      <p:cBhvr>
                                        <p:cTn id="141" dur="1" fill="hold">
                                          <p:stCondLst>
                                            <p:cond delay="0"/>
                                          </p:stCondLst>
                                        </p:cTn>
                                        <p:tgtEl>
                                          <p:spTgt spid="181"/>
                                        </p:tgtEl>
                                        <p:attrNameLst>
                                          <p:attrName>style.visibility</p:attrName>
                                        </p:attrNameLst>
                                      </p:cBhvr>
                                      <p:to>
                                        <p:strVal val="visible"/>
                                      </p:to>
                                    </p:set>
                                    <p:animEffect transition="in" filter="randombar(horizontal)">
                                      <p:cBhvr>
                                        <p:cTn id="142" dur="750"/>
                                        <p:tgtEl>
                                          <p:spTgt spid="181"/>
                                        </p:tgtEl>
                                      </p:cBhvr>
                                    </p:animEffect>
                                  </p:childTnLst>
                                </p:cTn>
                              </p:par>
                            </p:childTnLst>
                          </p:cTn>
                        </p:par>
                        <p:par>
                          <p:cTn id="143" fill="hold">
                            <p:stCondLst>
                              <p:cond delay="24500"/>
                            </p:stCondLst>
                            <p:childTnLst>
                              <p:par>
                                <p:cTn id="144" presetID="14" presetClass="entr" presetSubtype="10" fill="hold" grpId="0" nodeType="afterEffect">
                                  <p:stCondLst>
                                    <p:cond delay="500"/>
                                  </p:stCondLst>
                                  <p:childTnLst>
                                    <p:set>
                                      <p:cBhvr>
                                        <p:cTn id="145" dur="1" fill="hold">
                                          <p:stCondLst>
                                            <p:cond delay="0"/>
                                          </p:stCondLst>
                                        </p:cTn>
                                        <p:tgtEl>
                                          <p:spTgt spid="186"/>
                                        </p:tgtEl>
                                        <p:attrNameLst>
                                          <p:attrName>style.visibility</p:attrName>
                                        </p:attrNameLst>
                                      </p:cBhvr>
                                      <p:to>
                                        <p:strVal val="visible"/>
                                      </p:to>
                                    </p:set>
                                    <p:animEffect transition="in" filter="randombar(horizontal)">
                                      <p:cBhvr>
                                        <p:cTn id="146" dur="750"/>
                                        <p:tgtEl>
                                          <p:spTgt spid="186"/>
                                        </p:tgtEl>
                                      </p:cBhvr>
                                    </p:animEffect>
                                  </p:childTnLst>
                                </p:cTn>
                              </p:par>
                            </p:childTnLst>
                          </p:cTn>
                        </p:par>
                        <p:par>
                          <p:cTn id="147" fill="hold">
                            <p:stCondLst>
                              <p:cond delay="25750"/>
                            </p:stCondLst>
                            <p:childTnLst>
                              <p:par>
                                <p:cTn id="148" presetID="14" presetClass="entr" presetSubtype="10" fill="hold" grpId="0" nodeType="afterEffect">
                                  <p:stCondLst>
                                    <p:cond delay="500"/>
                                  </p:stCondLst>
                                  <p:childTnLst>
                                    <p:set>
                                      <p:cBhvr>
                                        <p:cTn id="149" dur="1" fill="hold">
                                          <p:stCondLst>
                                            <p:cond delay="0"/>
                                          </p:stCondLst>
                                        </p:cTn>
                                        <p:tgtEl>
                                          <p:spTgt spid="187"/>
                                        </p:tgtEl>
                                        <p:attrNameLst>
                                          <p:attrName>style.visibility</p:attrName>
                                        </p:attrNameLst>
                                      </p:cBhvr>
                                      <p:to>
                                        <p:strVal val="visible"/>
                                      </p:to>
                                    </p:set>
                                    <p:animEffect transition="in" filter="randombar(horizontal)">
                                      <p:cBhvr>
                                        <p:cTn id="150" dur="750"/>
                                        <p:tgtEl>
                                          <p:spTgt spid="187"/>
                                        </p:tgtEl>
                                      </p:cBhvr>
                                    </p:animEffect>
                                  </p:childTnLst>
                                </p:cTn>
                              </p:par>
                            </p:childTnLst>
                          </p:cTn>
                        </p:par>
                        <p:par>
                          <p:cTn id="151" fill="hold">
                            <p:stCondLst>
                              <p:cond delay="27000"/>
                            </p:stCondLst>
                            <p:childTnLst>
                              <p:par>
                                <p:cTn id="152" presetID="14" presetClass="entr" presetSubtype="10" fill="hold" grpId="0" nodeType="afterEffect">
                                  <p:stCondLst>
                                    <p:cond delay="500"/>
                                  </p:stCondLst>
                                  <p:childTnLst>
                                    <p:set>
                                      <p:cBhvr>
                                        <p:cTn id="153" dur="1" fill="hold">
                                          <p:stCondLst>
                                            <p:cond delay="0"/>
                                          </p:stCondLst>
                                        </p:cTn>
                                        <p:tgtEl>
                                          <p:spTgt spid="189"/>
                                        </p:tgtEl>
                                        <p:attrNameLst>
                                          <p:attrName>style.visibility</p:attrName>
                                        </p:attrNameLst>
                                      </p:cBhvr>
                                      <p:to>
                                        <p:strVal val="visible"/>
                                      </p:to>
                                    </p:set>
                                    <p:animEffect transition="in" filter="randombar(horizontal)">
                                      <p:cBhvr>
                                        <p:cTn id="154" dur="750"/>
                                        <p:tgtEl>
                                          <p:spTgt spid="189"/>
                                        </p:tgtEl>
                                      </p:cBhvr>
                                    </p:animEffect>
                                  </p:childTnLst>
                                </p:cTn>
                              </p:par>
                            </p:childTnLst>
                          </p:cTn>
                        </p:par>
                        <p:par>
                          <p:cTn id="155" fill="hold">
                            <p:stCondLst>
                              <p:cond delay="28250"/>
                            </p:stCondLst>
                            <p:childTnLst>
                              <p:par>
                                <p:cTn id="156" presetID="14" presetClass="entr" presetSubtype="10" fill="hold" grpId="0" nodeType="afterEffect">
                                  <p:stCondLst>
                                    <p:cond delay="500"/>
                                  </p:stCondLst>
                                  <p:childTnLst>
                                    <p:set>
                                      <p:cBhvr>
                                        <p:cTn id="157" dur="1" fill="hold">
                                          <p:stCondLst>
                                            <p:cond delay="0"/>
                                          </p:stCondLst>
                                        </p:cTn>
                                        <p:tgtEl>
                                          <p:spTgt spid="190"/>
                                        </p:tgtEl>
                                        <p:attrNameLst>
                                          <p:attrName>style.visibility</p:attrName>
                                        </p:attrNameLst>
                                      </p:cBhvr>
                                      <p:to>
                                        <p:strVal val="visible"/>
                                      </p:to>
                                    </p:set>
                                    <p:animEffect transition="in" filter="randombar(horizontal)">
                                      <p:cBhvr>
                                        <p:cTn id="158" dur="750"/>
                                        <p:tgtEl>
                                          <p:spTgt spid="190"/>
                                        </p:tgtEl>
                                      </p:cBhvr>
                                    </p:animEffect>
                                  </p:childTnLst>
                                </p:cTn>
                              </p:par>
                            </p:childTnLst>
                          </p:cTn>
                        </p:par>
                        <p:par>
                          <p:cTn id="159" fill="hold">
                            <p:stCondLst>
                              <p:cond delay="29500"/>
                            </p:stCondLst>
                            <p:childTnLst>
                              <p:par>
                                <p:cTn id="160" presetID="14" presetClass="entr" presetSubtype="10" fill="hold" nodeType="afterEffect">
                                  <p:stCondLst>
                                    <p:cond delay="500"/>
                                  </p:stCondLst>
                                  <p:childTnLst>
                                    <p:set>
                                      <p:cBhvr>
                                        <p:cTn id="161" dur="1" fill="hold">
                                          <p:stCondLst>
                                            <p:cond delay="0"/>
                                          </p:stCondLst>
                                        </p:cTn>
                                        <p:tgtEl>
                                          <p:spTgt spid="191"/>
                                        </p:tgtEl>
                                        <p:attrNameLst>
                                          <p:attrName>style.visibility</p:attrName>
                                        </p:attrNameLst>
                                      </p:cBhvr>
                                      <p:to>
                                        <p:strVal val="visible"/>
                                      </p:to>
                                    </p:set>
                                    <p:animEffect transition="in" filter="randombar(horizontal)">
                                      <p:cBhvr>
                                        <p:cTn id="162" dur="750"/>
                                        <p:tgtEl>
                                          <p:spTgt spid="191"/>
                                        </p:tgtEl>
                                      </p:cBhvr>
                                    </p:animEffect>
                                  </p:childTnLst>
                                </p:cTn>
                              </p:par>
                            </p:childTnLst>
                          </p:cTn>
                        </p:par>
                        <p:par>
                          <p:cTn id="163" fill="hold">
                            <p:stCondLst>
                              <p:cond delay="30750"/>
                            </p:stCondLst>
                            <p:childTnLst>
                              <p:par>
                                <p:cTn id="164" presetID="14" presetClass="entr" presetSubtype="10" fill="hold" nodeType="afterEffect">
                                  <p:stCondLst>
                                    <p:cond delay="500"/>
                                  </p:stCondLst>
                                  <p:childTnLst>
                                    <p:set>
                                      <p:cBhvr>
                                        <p:cTn id="165" dur="1" fill="hold">
                                          <p:stCondLst>
                                            <p:cond delay="0"/>
                                          </p:stCondLst>
                                        </p:cTn>
                                        <p:tgtEl>
                                          <p:spTgt spid="192"/>
                                        </p:tgtEl>
                                        <p:attrNameLst>
                                          <p:attrName>style.visibility</p:attrName>
                                        </p:attrNameLst>
                                      </p:cBhvr>
                                      <p:to>
                                        <p:strVal val="visible"/>
                                      </p:to>
                                    </p:set>
                                    <p:animEffect transition="in" filter="randombar(horizontal)">
                                      <p:cBhvr>
                                        <p:cTn id="166" dur="750"/>
                                        <p:tgtEl>
                                          <p:spTgt spid="192"/>
                                        </p:tgtEl>
                                      </p:cBhvr>
                                    </p:animEffect>
                                  </p:childTnLst>
                                </p:cTn>
                              </p:par>
                            </p:childTnLst>
                          </p:cTn>
                        </p:par>
                        <p:par>
                          <p:cTn id="167" fill="hold">
                            <p:stCondLst>
                              <p:cond delay="32000"/>
                            </p:stCondLst>
                            <p:childTnLst>
                              <p:par>
                                <p:cTn id="168" presetID="14" presetClass="entr" presetSubtype="10" fill="hold" grpId="0" nodeType="afterEffect">
                                  <p:stCondLst>
                                    <p:cond delay="500"/>
                                  </p:stCondLst>
                                  <p:childTnLst>
                                    <p:set>
                                      <p:cBhvr>
                                        <p:cTn id="169" dur="1" fill="hold">
                                          <p:stCondLst>
                                            <p:cond delay="0"/>
                                          </p:stCondLst>
                                        </p:cTn>
                                        <p:tgtEl>
                                          <p:spTgt spid="22"/>
                                        </p:tgtEl>
                                        <p:attrNameLst>
                                          <p:attrName>style.visibility</p:attrName>
                                        </p:attrNameLst>
                                      </p:cBhvr>
                                      <p:to>
                                        <p:strVal val="visible"/>
                                      </p:to>
                                    </p:set>
                                    <p:animEffect transition="in" filter="randombar(horizontal)">
                                      <p:cBhvr>
                                        <p:cTn id="170" dur="750"/>
                                        <p:tgtEl>
                                          <p:spTgt spid="22"/>
                                        </p:tgtEl>
                                      </p:cBhvr>
                                    </p:animEffect>
                                  </p:childTnLst>
                                </p:cTn>
                              </p:par>
                            </p:childTnLst>
                          </p:cTn>
                        </p:par>
                        <p:par>
                          <p:cTn id="171" fill="hold">
                            <p:stCondLst>
                              <p:cond delay="33250"/>
                            </p:stCondLst>
                            <p:childTnLst>
                              <p:par>
                                <p:cTn id="172" presetID="14" presetClass="entr" presetSubtype="10" fill="hold" grpId="0" nodeType="afterEffect">
                                  <p:stCondLst>
                                    <p:cond delay="500"/>
                                  </p:stCondLst>
                                  <p:childTnLst>
                                    <p:set>
                                      <p:cBhvr>
                                        <p:cTn id="173" dur="1" fill="hold">
                                          <p:stCondLst>
                                            <p:cond delay="0"/>
                                          </p:stCondLst>
                                        </p:cTn>
                                        <p:tgtEl>
                                          <p:spTgt spid="104"/>
                                        </p:tgtEl>
                                        <p:attrNameLst>
                                          <p:attrName>style.visibility</p:attrName>
                                        </p:attrNameLst>
                                      </p:cBhvr>
                                      <p:to>
                                        <p:strVal val="visible"/>
                                      </p:to>
                                    </p:set>
                                    <p:animEffect transition="in" filter="randombar(horizontal)">
                                      <p:cBhvr>
                                        <p:cTn id="174" dur="750"/>
                                        <p:tgtEl>
                                          <p:spTgt spid="104"/>
                                        </p:tgtEl>
                                      </p:cBhvr>
                                    </p:animEffect>
                                  </p:childTnLst>
                                </p:cTn>
                              </p:par>
                            </p:childTnLst>
                          </p:cTn>
                        </p:par>
                        <p:par>
                          <p:cTn id="175" fill="hold">
                            <p:stCondLst>
                              <p:cond delay="34500"/>
                            </p:stCondLst>
                            <p:childTnLst>
                              <p:par>
                                <p:cTn id="176" presetID="14" presetClass="entr" presetSubtype="10" fill="hold" grpId="0" nodeType="afterEffect">
                                  <p:stCondLst>
                                    <p:cond delay="500"/>
                                  </p:stCondLst>
                                  <p:childTnLst>
                                    <p:set>
                                      <p:cBhvr>
                                        <p:cTn id="177" dur="1" fill="hold">
                                          <p:stCondLst>
                                            <p:cond delay="0"/>
                                          </p:stCondLst>
                                        </p:cTn>
                                        <p:tgtEl>
                                          <p:spTgt spid="26"/>
                                        </p:tgtEl>
                                        <p:attrNameLst>
                                          <p:attrName>style.visibility</p:attrName>
                                        </p:attrNameLst>
                                      </p:cBhvr>
                                      <p:to>
                                        <p:strVal val="visible"/>
                                      </p:to>
                                    </p:set>
                                    <p:animEffect transition="in" filter="randombar(horizontal)">
                                      <p:cBhvr>
                                        <p:cTn id="178" dur="750"/>
                                        <p:tgtEl>
                                          <p:spTgt spid="26"/>
                                        </p:tgtEl>
                                      </p:cBhvr>
                                    </p:animEffect>
                                  </p:childTnLst>
                                </p:cTn>
                              </p:par>
                            </p:childTnLst>
                          </p:cTn>
                        </p:par>
                        <p:par>
                          <p:cTn id="179" fill="hold">
                            <p:stCondLst>
                              <p:cond delay="35750"/>
                            </p:stCondLst>
                            <p:childTnLst>
                              <p:par>
                                <p:cTn id="180" presetID="14" presetClass="entr" presetSubtype="10" fill="hold" grpId="0" nodeType="afterEffect">
                                  <p:stCondLst>
                                    <p:cond delay="500"/>
                                  </p:stCondLst>
                                  <p:childTnLst>
                                    <p:set>
                                      <p:cBhvr>
                                        <p:cTn id="181" dur="1" fill="hold">
                                          <p:stCondLst>
                                            <p:cond delay="0"/>
                                          </p:stCondLst>
                                        </p:cTn>
                                        <p:tgtEl>
                                          <p:spTgt spid="113"/>
                                        </p:tgtEl>
                                        <p:attrNameLst>
                                          <p:attrName>style.visibility</p:attrName>
                                        </p:attrNameLst>
                                      </p:cBhvr>
                                      <p:to>
                                        <p:strVal val="visible"/>
                                      </p:to>
                                    </p:set>
                                    <p:animEffect transition="in" filter="randombar(horizontal)">
                                      <p:cBhvr>
                                        <p:cTn id="182" dur="75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0" grpId="0" animBg="1"/>
      <p:bldP spid="149" grpId="0"/>
      <p:bldP spid="144" grpId="0" animBg="1"/>
      <p:bldP spid="146" grpId="0" animBg="1"/>
      <p:bldP spid="148" grpId="0"/>
      <p:bldP spid="152" grpId="0"/>
      <p:bldP spid="153" grpId="0" animBg="1"/>
      <p:bldP spid="154" grpId="0" animBg="1"/>
      <p:bldP spid="156" grpId="0" animBg="1"/>
      <p:bldP spid="157" grpId="0" animBg="1"/>
      <p:bldP spid="164" grpId="0"/>
      <p:bldP spid="165" grpId="0"/>
      <p:bldP spid="171" grpId="0" animBg="1"/>
      <p:bldP spid="172" grpId="0"/>
      <p:bldP spid="173" grpId="0" animBg="1"/>
      <p:bldP spid="174" grpId="0"/>
      <p:bldP spid="175" grpId="0" animBg="1"/>
      <p:bldP spid="176" grpId="0"/>
      <p:bldP spid="177" grpId="0" animBg="1"/>
      <p:bldP spid="178" grpId="0"/>
      <p:bldP spid="179" grpId="0" animBg="1"/>
      <p:bldP spid="181" grpId="0" animBg="1"/>
      <p:bldP spid="186" grpId="0" animBg="1"/>
      <p:bldP spid="187" grpId="0" animBg="1"/>
      <p:bldP spid="189" grpId="0" animBg="1"/>
      <p:bldP spid="190" grpId="0" animBg="1"/>
      <p:bldP spid="4" grpId="0"/>
      <p:bldP spid="22" grpId="0"/>
      <p:bldP spid="104" grpId="0"/>
      <p:bldP spid="26" grpId="0" animBg="1"/>
      <p:bldP spid="113" grpId="0" animBg="1"/>
      <p:bldP spid="8" grpId="0"/>
      <p:bldP spid="105" grpId="0"/>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4"/>
          <p:cNvSpPr>
            <a:spLocks noGrp="1"/>
          </p:cNvSpPr>
          <p:nvPr>
            <p:ph type="title"/>
          </p:nvPr>
        </p:nvSpPr>
        <p:spPr>
          <a:xfrm>
            <a:off x="526994" y="717559"/>
            <a:ext cx="7776511" cy="631825"/>
          </a:xfrm>
        </p:spPr>
        <p:txBody>
          <a:bodyPr/>
          <a:lstStyle/>
          <a:p>
            <a:r>
              <a:rPr lang="ko-KR" altLang="en-US" dirty="0" smtClean="0"/>
              <a:t>설치 및 </a:t>
            </a:r>
            <a:r>
              <a:rPr lang="ko-KR" altLang="en-US" dirty="0" err="1" smtClean="0"/>
              <a:t>미러링</a:t>
            </a:r>
            <a:endParaRPr lang="en-US" b="0" dirty="0"/>
          </a:p>
        </p:txBody>
      </p:sp>
      <p:sp>
        <p:nvSpPr>
          <p:cNvPr id="10" name="TextBox 9"/>
          <p:cNvSpPr txBox="1"/>
          <p:nvPr/>
        </p:nvSpPr>
        <p:spPr bwMode="black">
          <a:xfrm>
            <a:off x="207034" y="2829464"/>
            <a:ext cx="914400" cy="914400"/>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en-US" sz="1200" b="0" kern="1200" cap="none" noProof="0" dirty="0" smtClean="0">
              <a:solidFill>
                <a:srgbClr val="31537C"/>
              </a:solidFill>
              <a:latin typeface="Helvetica Neue"/>
              <a:ea typeface="+mn-ea"/>
              <a:cs typeface="Helvetica Neue"/>
            </a:endParaRPr>
          </a:p>
        </p:txBody>
      </p:sp>
      <p:sp>
        <p:nvSpPr>
          <p:cNvPr id="5" name="Rectangle 4"/>
          <p:cNvSpPr/>
          <p:nvPr/>
        </p:nvSpPr>
        <p:spPr>
          <a:xfrm>
            <a:off x="321734" y="1604817"/>
            <a:ext cx="2466098" cy="4278094"/>
          </a:xfrm>
          <a:prstGeom prst="rect">
            <a:avLst/>
          </a:prstGeom>
        </p:spPr>
        <p:txBody>
          <a:bodyPr wrap="square">
            <a:spAutoFit/>
          </a:bodyPr>
          <a:lstStyle/>
          <a:p>
            <a:pPr marL="171450" indent="-171450">
              <a:buFont typeface="Arial" pitchFamily="34" charset="0"/>
              <a:buChar char="•"/>
            </a:pPr>
            <a:r>
              <a:rPr lang="ko-KR" altLang="en-US" sz="1600" b="1" dirty="0" smtClean="0">
                <a:solidFill>
                  <a:srgbClr val="376092"/>
                </a:solidFill>
                <a:latin typeface="맑은 고딕" panose="020B0503020000020004" pitchFamily="50" charset="-127"/>
                <a:ea typeface="맑은 고딕" panose="020B0503020000020004" pitchFamily="50" charset="-127"/>
              </a:rPr>
              <a:t>양쪽서버에 설치</a:t>
            </a:r>
            <a:r>
              <a:rPr lang="en-US" altLang="ko-KR" sz="1600" b="1" dirty="0" smtClean="0">
                <a:solidFill>
                  <a:srgbClr val="376092"/>
                </a:solidFill>
                <a:latin typeface="맑은 고딕" panose="020B0503020000020004" pitchFamily="50" charset="-127"/>
                <a:ea typeface="맑은 고딕" panose="020B0503020000020004" pitchFamily="50" charset="-127"/>
              </a:rPr>
              <a:t>CD </a:t>
            </a:r>
            <a:r>
              <a:rPr lang="ko-KR" altLang="en-US" sz="1600" b="1" dirty="0" smtClean="0">
                <a:solidFill>
                  <a:srgbClr val="376092"/>
                </a:solidFill>
                <a:latin typeface="맑은 고딕" panose="020B0503020000020004" pitchFamily="50" charset="-127"/>
                <a:ea typeface="맑은 고딕" panose="020B0503020000020004" pitchFamily="50" charset="-127"/>
              </a:rPr>
              <a:t>를 통한 설치</a:t>
            </a:r>
            <a:endParaRPr lang="en-US" sz="1600" b="1" dirty="0" smtClean="0">
              <a:solidFill>
                <a:srgbClr val="376092"/>
              </a:solidFill>
              <a:latin typeface="맑은 고딕" panose="020B0503020000020004" pitchFamily="50" charset="-127"/>
              <a:ea typeface="맑은 고딕" panose="020B0503020000020004" pitchFamily="50" charset="-127"/>
            </a:endParaRPr>
          </a:p>
          <a:p>
            <a:pPr marL="171450" indent="-171450">
              <a:buFont typeface="Arial" pitchFamily="34" charset="0"/>
              <a:buChar char="•"/>
            </a:pPr>
            <a:endParaRPr lang="en-US" sz="1600" b="1" dirty="0" smtClean="0">
              <a:solidFill>
                <a:srgbClr val="376092"/>
              </a:solidFill>
              <a:latin typeface="맑은 고딕" panose="020B0503020000020004" pitchFamily="50" charset="-127"/>
              <a:ea typeface="맑은 고딕" panose="020B0503020000020004" pitchFamily="50" charset="-127"/>
            </a:endParaRPr>
          </a:p>
          <a:p>
            <a:pPr marL="171450" indent="-171450">
              <a:buFont typeface="Arial" pitchFamily="34" charset="0"/>
              <a:buChar char="•"/>
            </a:pPr>
            <a:r>
              <a:rPr lang="ko-KR" altLang="en-US" sz="1600" b="1" dirty="0" err="1" smtClean="0">
                <a:solidFill>
                  <a:srgbClr val="376092"/>
                </a:solidFill>
                <a:latin typeface="맑은 고딕" panose="020B0503020000020004" pitchFamily="50" charset="-127"/>
                <a:ea typeface="맑은 고딕" panose="020B0503020000020004" pitchFamily="50" charset="-127"/>
              </a:rPr>
              <a:t>가상머신의</a:t>
            </a:r>
            <a:r>
              <a:rPr lang="ko-KR" altLang="en-US" sz="1600" b="1" dirty="0" smtClean="0">
                <a:solidFill>
                  <a:srgbClr val="376092"/>
                </a:solidFill>
                <a:latin typeface="맑은 고딕" panose="020B0503020000020004" pitchFamily="50" charset="-127"/>
                <a:ea typeface="맑은 고딕" panose="020B0503020000020004" pitchFamily="50" charset="-127"/>
              </a:rPr>
              <a:t> 보호를 위한 모든 요소 설치 완료</a:t>
            </a:r>
            <a:endParaRPr lang="en-US" sz="1600" b="1" dirty="0" smtClean="0">
              <a:solidFill>
                <a:srgbClr val="376092"/>
              </a:solidFill>
              <a:latin typeface="맑은 고딕" panose="020B0503020000020004" pitchFamily="50" charset="-127"/>
              <a:ea typeface="맑은 고딕" panose="020B0503020000020004" pitchFamily="50" charset="-127"/>
            </a:endParaRPr>
          </a:p>
          <a:p>
            <a:pPr marL="171450" indent="-171450">
              <a:buFont typeface="Arial" pitchFamily="34" charset="0"/>
              <a:buChar char="•"/>
            </a:pPr>
            <a:endParaRPr lang="en-US" sz="1600" b="1" dirty="0" smtClean="0">
              <a:solidFill>
                <a:srgbClr val="376092"/>
              </a:solidFill>
              <a:latin typeface="맑은 고딕" panose="020B0503020000020004" pitchFamily="50" charset="-127"/>
              <a:ea typeface="맑은 고딕" panose="020B0503020000020004" pitchFamily="50" charset="-127"/>
            </a:endParaRPr>
          </a:p>
          <a:p>
            <a:pPr marL="171450" lvl="0" indent="-171450">
              <a:buFont typeface="Arial" pitchFamily="34" charset="0"/>
              <a:buChar char="•"/>
            </a:pPr>
            <a:r>
              <a:rPr lang="ko-KR" altLang="en-US" sz="1600" b="1" dirty="0" smtClean="0">
                <a:solidFill>
                  <a:srgbClr val="376092"/>
                </a:solidFill>
                <a:latin typeface="맑은 고딕" panose="020B0503020000020004" pitchFamily="50" charset="-127"/>
                <a:ea typeface="맑은 고딕" panose="020B0503020000020004" pitchFamily="50" charset="-127"/>
              </a:rPr>
              <a:t>가용성 엔진 및 가상화를 위한 </a:t>
            </a:r>
            <a:r>
              <a:rPr lang="ko-KR" altLang="en-US" sz="1600" b="1" dirty="0" err="1" smtClean="0">
                <a:solidFill>
                  <a:srgbClr val="376092"/>
                </a:solidFill>
                <a:latin typeface="맑은 고딕" panose="020B0503020000020004" pitchFamily="50" charset="-127"/>
                <a:ea typeface="맑은 고딕" panose="020B0503020000020004" pitchFamily="50" charset="-127"/>
              </a:rPr>
              <a:t>하이퍼바이저</a:t>
            </a:r>
            <a:r>
              <a:rPr lang="ko-KR" altLang="en-US" sz="1600" b="1" dirty="0" smtClean="0">
                <a:solidFill>
                  <a:srgbClr val="376092"/>
                </a:solidFill>
                <a:latin typeface="맑은 고딕" panose="020B0503020000020004" pitchFamily="50" charset="-127"/>
                <a:ea typeface="맑은 고딕" panose="020B0503020000020004" pitchFamily="50" charset="-127"/>
              </a:rPr>
              <a:t> 설치</a:t>
            </a:r>
            <a:endParaRPr lang="en-US" altLang="ko-KR" sz="1600" b="1" dirty="0" smtClean="0">
              <a:solidFill>
                <a:srgbClr val="376092"/>
              </a:solidFill>
              <a:latin typeface="맑은 고딕" panose="020B0503020000020004" pitchFamily="50" charset="-127"/>
              <a:ea typeface="맑은 고딕" panose="020B0503020000020004" pitchFamily="50" charset="-127"/>
            </a:endParaRPr>
          </a:p>
          <a:p>
            <a:pPr marL="171450" lvl="0" indent="-171450">
              <a:buFont typeface="Arial" pitchFamily="34" charset="0"/>
              <a:buChar char="•"/>
            </a:pPr>
            <a:endParaRPr lang="en-US" altLang="ko-KR" sz="1600" b="1" dirty="0">
              <a:solidFill>
                <a:srgbClr val="376092"/>
              </a:solidFill>
              <a:latin typeface="맑은 고딕" panose="020B0503020000020004" pitchFamily="50" charset="-127"/>
              <a:ea typeface="맑은 고딕" panose="020B0503020000020004" pitchFamily="50" charset="-127"/>
            </a:endParaRPr>
          </a:p>
          <a:p>
            <a:pPr marL="171450" lvl="0" indent="-171450">
              <a:buFont typeface="Arial" pitchFamily="34" charset="0"/>
              <a:buChar char="•"/>
            </a:pPr>
            <a:r>
              <a:rPr lang="en-US" altLang="ko-KR" sz="1600" b="1" dirty="0" err="1" smtClean="0">
                <a:solidFill>
                  <a:srgbClr val="376092"/>
                </a:solidFill>
                <a:latin typeface="맑은 고딕" panose="020B0503020000020004" pitchFamily="50" charset="-127"/>
                <a:ea typeface="맑은 고딕" panose="020B0503020000020004" pitchFamily="50" charset="-127"/>
              </a:rPr>
              <a:t>Avalability</a:t>
            </a:r>
            <a:r>
              <a:rPr lang="en-US" altLang="ko-KR" sz="1600" b="1" dirty="0" smtClean="0">
                <a:solidFill>
                  <a:srgbClr val="376092"/>
                </a:solidFill>
                <a:latin typeface="맑은 고딕" panose="020B0503020000020004" pitchFamily="50" charset="-127"/>
                <a:ea typeface="맑은 고딕" panose="020B0503020000020004" pitchFamily="50" charset="-127"/>
              </a:rPr>
              <a:t> Link(</a:t>
            </a:r>
            <a:r>
              <a:rPr lang="en-US" altLang="ko-KR" sz="1600" b="1" dirty="0" err="1" smtClean="0">
                <a:solidFill>
                  <a:srgbClr val="376092"/>
                </a:solidFill>
                <a:latin typeface="맑은 고딕" panose="020B0503020000020004" pitchFamily="50" charset="-127"/>
                <a:ea typeface="맑은 고딕" panose="020B0503020000020004" pitchFamily="50" charset="-127"/>
              </a:rPr>
              <a:t>HeartBeat</a:t>
            </a:r>
            <a:r>
              <a:rPr lang="en-US" altLang="ko-KR" sz="1600" b="1" dirty="0" smtClean="0">
                <a:solidFill>
                  <a:srgbClr val="376092"/>
                </a:solidFill>
                <a:latin typeface="맑은 고딕" panose="020B0503020000020004" pitchFamily="50" charset="-127"/>
                <a:ea typeface="맑은 고딕" panose="020B0503020000020004" pitchFamily="50" charset="-127"/>
              </a:rPr>
              <a:t>)</a:t>
            </a:r>
            <a:r>
              <a:rPr lang="ko-KR" altLang="en-US" sz="1600" b="1" dirty="0" smtClean="0">
                <a:solidFill>
                  <a:srgbClr val="376092"/>
                </a:solidFill>
                <a:latin typeface="맑은 고딕" panose="020B0503020000020004" pitchFamily="50" charset="-127"/>
                <a:ea typeface="맑은 고딕" panose="020B0503020000020004" pitchFamily="50" charset="-127"/>
              </a:rPr>
              <a:t>을 통한 실시간 동기화 </a:t>
            </a:r>
            <a:endParaRPr lang="en-US" altLang="ko-KR" sz="1600" b="1" dirty="0" smtClean="0">
              <a:solidFill>
                <a:srgbClr val="376092"/>
              </a:solidFill>
              <a:latin typeface="맑은 고딕" panose="020B0503020000020004" pitchFamily="50" charset="-127"/>
              <a:ea typeface="맑은 고딕" panose="020B0503020000020004" pitchFamily="50" charset="-127"/>
            </a:endParaRPr>
          </a:p>
          <a:p>
            <a:pPr marL="171450" lvl="0" indent="-171450">
              <a:buFont typeface="Arial" pitchFamily="34" charset="0"/>
              <a:buChar char="•"/>
            </a:pPr>
            <a:endParaRPr lang="en-US" sz="1600" b="1" dirty="0" smtClean="0">
              <a:solidFill>
                <a:srgbClr val="376092"/>
              </a:solidFill>
              <a:latin typeface="맑은 고딕" panose="020B0503020000020004" pitchFamily="50" charset="-127"/>
              <a:ea typeface="맑은 고딕" panose="020B0503020000020004" pitchFamily="50" charset="-127"/>
            </a:endParaRPr>
          </a:p>
          <a:p>
            <a:pPr marL="171450" lvl="0" indent="-171450">
              <a:buFont typeface="Arial" pitchFamily="34" charset="0"/>
              <a:buChar char="•"/>
            </a:pPr>
            <a:r>
              <a:rPr lang="ko-KR" altLang="en-US" sz="1600" b="1" dirty="0" smtClean="0">
                <a:solidFill>
                  <a:srgbClr val="376092"/>
                </a:solidFill>
                <a:latin typeface="맑은 고딕" panose="020B0503020000020004" pitchFamily="50" charset="-127"/>
                <a:ea typeface="맑은 고딕" panose="020B0503020000020004" pitchFamily="50" charset="-127"/>
              </a:rPr>
              <a:t>외장스토리지 연결 불필요</a:t>
            </a:r>
            <a:endParaRPr lang="en-US" sz="1600" b="1" dirty="0" smtClean="0">
              <a:solidFill>
                <a:srgbClr val="376092"/>
              </a:solidFill>
              <a:latin typeface="맑은 고딕" panose="020B0503020000020004" pitchFamily="50" charset="-127"/>
              <a:ea typeface="맑은 고딕" panose="020B0503020000020004" pitchFamily="50" charset="-127"/>
            </a:endParaRPr>
          </a:p>
        </p:txBody>
      </p:sp>
      <p:grpSp>
        <p:nvGrpSpPr>
          <p:cNvPr id="19" name="Group 56"/>
          <p:cNvGrpSpPr/>
          <p:nvPr/>
        </p:nvGrpSpPr>
        <p:grpSpPr>
          <a:xfrm>
            <a:off x="3419267" y="1569127"/>
            <a:ext cx="5613245" cy="4960124"/>
            <a:chOff x="3151015" y="1451725"/>
            <a:chExt cx="5613245" cy="4960124"/>
          </a:xfrm>
        </p:grpSpPr>
        <p:pic>
          <p:nvPicPr>
            <p:cNvPr id="20"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1015" y="1451725"/>
              <a:ext cx="5613245" cy="4255101"/>
            </a:xfrm>
            <a:prstGeom prst="rect">
              <a:avLst/>
            </a:prstGeom>
          </p:spPr>
        </p:pic>
        <p:cxnSp>
          <p:nvCxnSpPr>
            <p:cNvPr id="21" name="Straight Connector 61"/>
            <p:cNvCxnSpPr/>
            <p:nvPr/>
          </p:nvCxnSpPr>
          <p:spPr>
            <a:xfrm>
              <a:off x="8131080" y="5355302"/>
              <a:ext cx="0" cy="854764"/>
            </a:xfrm>
            <a:prstGeom prst="line">
              <a:avLst/>
            </a:prstGeom>
            <a:noFill/>
            <a:ln w="38100" cap="flat" cmpd="sng" algn="ctr">
              <a:solidFill>
                <a:schemeClr val="accent6">
                  <a:lumMod val="75000"/>
                </a:schemeClr>
              </a:solidFill>
              <a:prstDash val="solid"/>
            </a:ln>
            <a:effectLst/>
          </p:spPr>
        </p:cxnSp>
        <p:cxnSp>
          <p:nvCxnSpPr>
            <p:cNvPr id="22" name="Straight Connector 62"/>
            <p:cNvCxnSpPr/>
            <p:nvPr/>
          </p:nvCxnSpPr>
          <p:spPr>
            <a:xfrm>
              <a:off x="4025654" y="5357885"/>
              <a:ext cx="0" cy="807743"/>
            </a:xfrm>
            <a:prstGeom prst="line">
              <a:avLst/>
            </a:prstGeom>
            <a:noFill/>
            <a:ln w="38100" cap="flat" cmpd="sng" algn="ctr">
              <a:solidFill>
                <a:schemeClr val="accent6">
                  <a:lumMod val="75000"/>
                </a:schemeClr>
              </a:solidFill>
              <a:prstDash val="solid"/>
            </a:ln>
            <a:effectLst/>
          </p:spPr>
        </p:cxnSp>
        <p:cxnSp>
          <p:nvCxnSpPr>
            <p:cNvPr id="23" name="Straight Connector 63"/>
            <p:cNvCxnSpPr/>
            <p:nvPr/>
          </p:nvCxnSpPr>
          <p:spPr>
            <a:xfrm>
              <a:off x="3210125" y="5993940"/>
              <a:ext cx="4972627" cy="0"/>
            </a:xfrm>
            <a:prstGeom prst="line">
              <a:avLst/>
            </a:prstGeom>
            <a:noFill/>
            <a:ln w="38100" cap="flat" cmpd="sng" algn="ctr">
              <a:solidFill>
                <a:schemeClr val="accent1">
                  <a:lumMod val="75000"/>
                </a:schemeClr>
              </a:solidFill>
              <a:prstDash val="solid"/>
            </a:ln>
            <a:effectLst/>
          </p:spPr>
        </p:cxnSp>
        <p:cxnSp>
          <p:nvCxnSpPr>
            <p:cNvPr id="24" name="Straight Connector 64"/>
            <p:cNvCxnSpPr/>
            <p:nvPr/>
          </p:nvCxnSpPr>
          <p:spPr>
            <a:xfrm>
              <a:off x="3508142" y="6177606"/>
              <a:ext cx="5066289" cy="0"/>
            </a:xfrm>
            <a:prstGeom prst="line">
              <a:avLst/>
            </a:prstGeom>
            <a:noFill/>
            <a:ln w="38100" cap="flat" cmpd="sng" algn="ctr">
              <a:solidFill>
                <a:schemeClr val="accent6">
                  <a:lumMod val="75000"/>
                </a:schemeClr>
              </a:solidFill>
              <a:prstDash val="solid"/>
            </a:ln>
            <a:effectLst/>
          </p:spPr>
        </p:cxnSp>
        <p:cxnSp>
          <p:nvCxnSpPr>
            <p:cNvPr id="25" name="Straight Connector 65"/>
            <p:cNvCxnSpPr/>
            <p:nvPr/>
          </p:nvCxnSpPr>
          <p:spPr>
            <a:xfrm>
              <a:off x="3778725" y="5355302"/>
              <a:ext cx="0" cy="638638"/>
            </a:xfrm>
            <a:prstGeom prst="line">
              <a:avLst/>
            </a:prstGeom>
            <a:noFill/>
            <a:ln w="38100" cap="flat" cmpd="sng" algn="ctr">
              <a:solidFill>
                <a:schemeClr val="accent1">
                  <a:lumMod val="75000"/>
                </a:schemeClr>
              </a:solidFill>
              <a:prstDash val="solid"/>
            </a:ln>
            <a:effectLst/>
          </p:spPr>
        </p:cxnSp>
        <p:cxnSp>
          <p:nvCxnSpPr>
            <p:cNvPr id="26" name="Straight Connector 68"/>
            <p:cNvCxnSpPr/>
            <p:nvPr/>
          </p:nvCxnSpPr>
          <p:spPr>
            <a:xfrm>
              <a:off x="7871377" y="5355303"/>
              <a:ext cx="1" cy="638637"/>
            </a:xfrm>
            <a:prstGeom prst="line">
              <a:avLst/>
            </a:prstGeom>
            <a:noFill/>
            <a:ln w="38100" cap="flat" cmpd="sng" algn="ctr">
              <a:solidFill>
                <a:schemeClr val="accent1">
                  <a:lumMod val="75000"/>
                </a:schemeClr>
              </a:solidFill>
              <a:prstDash val="solid"/>
            </a:ln>
            <a:effectLst/>
          </p:spPr>
        </p:cxnSp>
        <p:sp>
          <p:nvSpPr>
            <p:cNvPr id="27" name="Flowchart: Magnetic Disk 348"/>
            <p:cNvSpPr/>
            <p:nvPr/>
          </p:nvSpPr>
          <p:spPr>
            <a:xfrm>
              <a:off x="6736476" y="5096377"/>
              <a:ext cx="729484" cy="314176"/>
            </a:xfrm>
            <a:prstGeom prst="flowChartMagneticDisk">
              <a:avLst/>
            </a:prstGeom>
            <a:solidFill>
              <a:srgbClr val="D7EFD4"/>
            </a:solidFill>
            <a:ln w="12700" cap="flat" cmpd="sng" algn="ctr">
              <a:solidFill>
                <a:srgbClr val="35762B"/>
              </a:solidFill>
              <a:prstDash val="solid"/>
            </a:ln>
            <a:effectLst/>
          </p:spPr>
          <p:txBody>
            <a:bodyPr rtlCol="0" anchor="ctr"/>
            <a:lstStyle/>
            <a:p>
              <a:pPr algn="ctr">
                <a:defRPr/>
              </a:pPr>
              <a:r>
                <a:rPr lang="en-US" sz="1100" b="1" kern="0" dirty="0" smtClean="0">
                  <a:solidFill>
                    <a:srgbClr val="506270"/>
                  </a:solidFill>
                  <a:latin typeface="맑은 고딕" panose="020B0503020000020004" pitchFamily="50" charset="-127"/>
                  <a:ea typeface="맑은 고딕" panose="020B0503020000020004" pitchFamily="50" charset="-127"/>
                  <a:cs typeface="Helvetica Neue"/>
                </a:rPr>
                <a:t>Storage</a:t>
              </a:r>
              <a:endParaRPr lang="en-US" sz="1100" b="1" kern="0" dirty="0">
                <a:solidFill>
                  <a:srgbClr val="506270"/>
                </a:solidFill>
                <a:latin typeface="맑은 고딕" panose="020B0503020000020004" pitchFamily="50" charset="-127"/>
                <a:ea typeface="맑은 고딕" panose="020B0503020000020004" pitchFamily="50" charset="-127"/>
                <a:cs typeface="Helvetica Neue"/>
              </a:endParaRPr>
            </a:p>
          </p:txBody>
        </p:sp>
        <p:sp>
          <p:nvSpPr>
            <p:cNvPr id="28" name="TextBox 27"/>
            <p:cNvSpPr txBox="1"/>
            <p:nvPr/>
          </p:nvSpPr>
          <p:spPr>
            <a:xfrm>
              <a:off x="5169242" y="6165628"/>
              <a:ext cx="156324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u="none" strike="noStrike" kern="0" cap="none" spc="0" normalizeH="0" baseline="0" noProof="0" dirty="0">
                  <a:ln>
                    <a:noFill/>
                  </a:ln>
                  <a:solidFill>
                    <a:schemeClr val="accent6">
                      <a:lumMod val="75000"/>
                    </a:schemeClr>
                  </a:solidFill>
                  <a:effectLst/>
                  <a:uLnTx/>
                  <a:uFillTx/>
                  <a:latin typeface="맑은 고딕" panose="020B0503020000020004" pitchFamily="50" charset="-127"/>
                  <a:ea typeface="맑은 고딕" panose="020B0503020000020004" pitchFamily="50" charset="-127"/>
                  <a:cs typeface="Helvetica Neue"/>
                </a:rPr>
                <a:t>Management Network</a:t>
              </a:r>
            </a:p>
          </p:txBody>
        </p:sp>
        <p:sp>
          <p:nvSpPr>
            <p:cNvPr id="29" name="Rectangle 84"/>
            <p:cNvSpPr/>
            <p:nvPr/>
          </p:nvSpPr>
          <p:spPr>
            <a:xfrm>
              <a:off x="3417075" y="5142772"/>
              <a:ext cx="848558" cy="217978"/>
            </a:xfrm>
            <a:prstGeom prst="rect">
              <a:avLst/>
            </a:prstGeom>
            <a:solidFill>
              <a:srgbClr val="BFBFBF"/>
            </a:solidFill>
            <a:ln w="127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schemeClr val="tx1">
                      <a:lumMod val="75000"/>
                      <a:lumOff val="25000"/>
                    </a:schemeClr>
                  </a:solidFill>
                  <a:effectLst/>
                  <a:uLnTx/>
                  <a:uFillTx/>
                  <a:latin typeface="맑은 고딕" panose="020B0503020000020004" pitchFamily="50" charset="-127"/>
                  <a:ea typeface="맑은 고딕" panose="020B0503020000020004" pitchFamily="50" charset="-127"/>
                  <a:cs typeface="Helvetica Neue"/>
                </a:rPr>
                <a:t>Network</a:t>
              </a:r>
            </a:p>
          </p:txBody>
        </p:sp>
        <p:sp>
          <p:nvSpPr>
            <p:cNvPr id="30" name="Rectangle 85"/>
            <p:cNvSpPr/>
            <p:nvPr/>
          </p:nvSpPr>
          <p:spPr>
            <a:xfrm>
              <a:off x="7590535" y="5142772"/>
              <a:ext cx="848558" cy="217978"/>
            </a:xfrm>
            <a:prstGeom prst="rect">
              <a:avLst/>
            </a:prstGeom>
            <a:solidFill>
              <a:srgbClr val="BFBFBF"/>
            </a:solidFill>
            <a:ln w="127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rPr>
                <a:t>Network</a:t>
              </a:r>
            </a:p>
          </p:txBody>
        </p:sp>
        <p:sp>
          <p:nvSpPr>
            <p:cNvPr id="38" name="TextBox 37"/>
            <p:cNvSpPr txBox="1"/>
            <p:nvPr/>
          </p:nvSpPr>
          <p:spPr>
            <a:xfrm>
              <a:off x="5231311" y="5963845"/>
              <a:ext cx="1292341"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u="none" strike="noStrike" kern="0" cap="none" spc="0" normalizeH="0" baseline="0" noProof="0" dirty="0" smtClean="0">
                  <a:ln>
                    <a:noFill/>
                  </a:ln>
                  <a:solidFill>
                    <a:srgbClr val="99591D"/>
                  </a:solidFill>
                  <a:effectLst/>
                  <a:uLnTx/>
                  <a:uFillTx/>
                  <a:latin typeface="맑은 고딕" panose="020B0503020000020004" pitchFamily="50" charset="-127"/>
                  <a:ea typeface="맑은 고딕" panose="020B0503020000020004" pitchFamily="50" charset="-127"/>
                  <a:cs typeface="Helvetica Neue"/>
                </a:rPr>
                <a:t>Business Network</a:t>
              </a:r>
              <a:endParaRPr kumimoji="0" lang="en-US" sz="1000" b="1" u="none" strike="noStrike" kern="0" cap="none" spc="0" normalizeH="0" baseline="0" noProof="0" dirty="0">
                <a:ln>
                  <a:noFill/>
                </a:ln>
                <a:solidFill>
                  <a:srgbClr val="99591D"/>
                </a:solidFill>
                <a:effectLst/>
                <a:uLnTx/>
                <a:uFillTx/>
                <a:latin typeface="맑은 고딕" panose="020B0503020000020004" pitchFamily="50" charset="-127"/>
                <a:ea typeface="맑은 고딕" panose="020B0503020000020004" pitchFamily="50" charset="-127"/>
                <a:cs typeface="Helvetica Neue"/>
              </a:endParaRPr>
            </a:p>
          </p:txBody>
        </p:sp>
        <p:cxnSp>
          <p:nvCxnSpPr>
            <p:cNvPr id="42" name="Straight Connector 87"/>
            <p:cNvCxnSpPr/>
            <p:nvPr/>
          </p:nvCxnSpPr>
          <p:spPr>
            <a:xfrm>
              <a:off x="5370629" y="3798931"/>
              <a:ext cx="1112132" cy="0"/>
            </a:xfrm>
            <a:prstGeom prst="line">
              <a:avLst/>
            </a:prstGeom>
            <a:noFill/>
            <a:ln w="38100" cap="flat" cmpd="sng" algn="ctr">
              <a:solidFill>
                <a:srgbClr val="537C80"/>
              </a:solidFill>
              <a:prstDash val="solid"/>
            </a:ln>
            <a:effectLst/>
          </p:spPr>
        </p:cxnSp>
        <p:sp>
          <p:nvSpPr>
            <p:cNvPr id="43" name="TextBox 42"/>
            <p:cNvSpPr txBox="1"/>
            <p:nvPr/>
          </p:nvSpPr>
          <p:spPr>
            <a:xfrm>
              <a:off x="5407511" y="3845065"/>
              <a:ext cx="1026653" cy="21544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376092"/>
                  </a:solidFill>
                  <a:effectLst/>
                  <a:uLnTx/>
                  <a:uFillTx/>
                  <a:latin typeface="맑은 고딕" panose="020B0503020000020004" pitchFamily="50" charset="-127"/>
                  <a:ea typeface="맑은 고딕" panose="020B0503020000020004" pitchFamily="50" charset="-127"/>
                </a:rPr>
                <a:t>Availability</a:t>
              </a:r>
              <a:r>
                <a:rPr kumimoji="0" lang="en-US" sz="800" b="1" i="0" u="none" strike="noStrike" kern="0" cap="none" spc="0" normalizeH="0" noProof="0" dirty="0" smtClean="0">
                  <a:ln>
                    <a:noFill/>
                  </a:ln>
                  <a:solidFill>
                    <a:srgbClr val="376092"/>
                  </a:solidFill>
                  <a:effectLst/>
                  <a:uLnTx/>
                  <a:uFillTx/>
                  <a:latin typeface="맑은 고딕" panose="020B0503020000020004" pitchFamily="50" charset="-127"/>
                  <a:ea typeface="맑은 고딕" panose="020B0503020000020004" pitchFamily="50" charset="-127"/>
                </a:rPr>
                <a:t> </a:t>
              </a:r>
              <a:r>
                <a:rPr kumimoji="0" lang="en-US" sz="800" b="1" i="0" u="none" strike="noStrike" kern="0" cap="none" spc="0" normalizeH="0" baseline="0" noProof="0" dirty="0" smtClean="0">
                  <a:ln>
                    <a:noFill/>
                  </a:ln>
                  <a:solidFill>
                    <a:srgbClr val="376092"/>
                  </a:solidFill>
                  <a:effectLst/>
                  <a:uLnTx/>
                  <a:uFillTx/>
                  <a:latin typeface="맑은 고딕" panose="020B0503020000020004" pitchFamily="50" charset="-127"/>
                  <a:ea typeface="맑은 고딕" panose="020B0503020000020004" pitchFamily="50" charset="-127"/>
                </a:rPr>
                <a:t>Link</a:t>
              </a:r>
              <a:endParaRPr kumimoji="0" lang="en-US" sz="800" b="1" i="0" u="none" strike="noStrike" kern="0" cap="none" spc="0" normalizeH="0" baseline="0" noProof="0" dirty="0">
                <a:ln>
                  <a:noFill/>
                </a:ln>
                <a:solidFill>
                  <a:srgbClr val="376092"/>
                </a:solidFill>
                <a:effectLst/>
                <a:uLnTx/>
                <a:uFillTx/>
                <a:latin typeface="맑은 고딕" panose="020B0503020000020004" pitchFamily="50" charset="-127"/>
                <a:ea typeface="맑은 고딕" panose="020B0503020000020004" pitchFamily="50" charset="-127"/>
              </a:endParaRPr>
            </a:p>
          </p:txBody>
        </p:sp>
        <p:sp>
          <p:nvSpPr>
            <p:cNvPr id="45" name="Rectangle 90"/>
            <p:cNvSpPr/>
            <p:nvPr/>
          </p:nvSpPr>
          <p:spPr>
            <a:xfrm>
              <a:off x="3381977" y="3731317"/>
              <a:ext cx="1767338" cy="365892"/>
            </a:xfrm>
            <a:prstGeom prst="rect">
              <a:avLst/>
            </a:prstGeom>
            <a:solidFill>
              <a:srgbClr val="CC7626">
                <a:alpha val="74902"/>
              </a:srgbClr>
            </a:solidFill>
            <a:ln w="25400" cap="flat" cmpd="sng" algn="ctr">
              <a:noFill/>
              <a:prstDash val="solid"/>
            </a:ln>
            <a:effectLst/>
          </p:spPr>
          <p:txBody>
            <a:bodyPr rtlCol="0" anchor="ctr"/>
            <a:lstStyle/>
            <a:p>
              <a:pPr lvl="0" algn="ctr">
                <a:defRPr/>
              </a:pPr>
              <a:r>
                <a:rPr kumimoji="0" lang="en-US" sz="1100" b="1" u="none" strike="noStrike" kern="0" cap="none" spc="0" normalizeH="0" baseline="0" noProof="0" dirty="0" smtClean="0">
                  <a:ln>
                    <a:noFill/>
                  </a:ln>
                  <a:uLnTx/>
                  <a:uFillTx/>
                  <a:latin typeface="맑은 고딕" panose="020B0503020000020004" pitchFamily="50" charset="-127"/>
                  <a:ea typeface="맑은 고딕" panose="020B0503020000020004" pitchFamily="50" charset="-127"/>
                  <a:cs typeface="Helvetica Neue"/>
                </a:rPr>
                <a:t>Availability</a:t>
              </a:r>
              <a:r>
                <a:rPr kumimoji="0" lang="en-US" sz="1100" b="1" u="none" strike="noStrike" kern="0" cap="none" spc="0" normalizeH="0" noProof="0" dirty="0" smtClean="0">
                  <a:ln>
                    <a:noFill/>
                  </a:ln>
                  <a:uLnTx/>
                  <a:uFillTx/>
                  <a:latin typeface="맑은 고딕" panose="020B0503020000020004" pitchFamily="50" charset="-127"/>
                  <a:ea typeface="맑은 고딕" panose="020B0503020000020004" pitchFamily="50" charset="-127"/>
                  <a:cs typeface="Helvetica Neue"/>
                </a:rPr>
                <a:t> Extensions</a:t>
              </a:r>
              <a:endParaRPr kumimoji="0" lang="en-US" sz="1100" b="1" u="none" strike="noStrike" kern="0" cap="none" spc="0" normalizeH="0" baseline="0" noProof="0" dirty="0">
                <a:ln>
                  <a:noFill/>
                </a:ln>
                <a:uLnTx/>
                <a:uFillTx/>
                <a:latin typeface="맑은 고딕" panose="020B0503020000020004" pitchFamily="50" charset="-127"/>
                <a:ea typeface="맑은 고딕" panose="020B0503020000020004" pitchFamily="50" charset="-127"/>
                <a:cs typeface="Helvetica Neue"/>
              </a:endParaRPr>
            </a:p>
          </p:txBody>
        </p:sp>
        <p:sp>
          <p:nvSpPr>
            <p:cNvPr id="47" name="Rectangle 100"/>
            <p:cNvSpPr/>
            <p:nvPr/>
          </p:nvSpPr>
          <p:spPr>
            <a:xfrm>
              <a:off x="6680214" y="3730944"/>
              <a:ext cx="1764792" cy="365760"/>
            </a:xfrm>
            <a:prstGeom prst="rect">
              <a:avLst/>
            </a:prstGeom>
            <a:solidFill>
              <a:srgbClr val="CC7626">
                <a:alpha val="74902"/>
              </a:srgbClr>
            </a:solidFill>
            <a:ln w="25400" cap="flat" cmpd="sng" algn="ctr">
              <a:noFill/>
              <a:prstDash val="solid"/>
            </a:ln>
            <a:effectLst/>
          </p:spPr>
          <p:txBody>
            <a:bodyPr rtlCol="0" anchor="ctr"/>
            <a:lstStyle/>
            <a:p>
              <a:pPr algn="ctr"/>
              <a:r>
                <a:rPr lang="en-US" sz="1100" b="1" kern="0" dirty="0" smtClean="0">
                  <a:latin typeface="맑은 고딕" panose="020B0503020000020004" pitchFamily="50" charset="-127"/>
                  <a:ea typeface="맑은 고딕" panose="020B0503020000020004" pitchFamily="50" charset="-127"/>
                  <a:cs typeface="Helvetica Neue"/>
                </a:rPr>
                <a:t>Availability Extensions</a:t>
              </a:r>
              <a:endParaRPr lang="en-US" sz="1100" b="1" kern="0" dirty="0">
                <a:latin typeface="맑은 고딕" panose="020B0503020000020004" pitchFamily="50" charset="-127"/>
                <a:ea typeface="맑은 고딕" panose="020B0503020000020004" pitchFamily="50" charset="-127"/>
                <a:cs typeface="Helvetica Neue"/>
              </a:endParaRPr>
            </a:p>
          </p:txBody>
        </p:sp>
        <p:sp>
          <p:nvSpPr>
            <p:cNvPr id="48" name="TextBox 47"/>
            <p:cNvSpPr txBox="1"/>
            <p:nvPr/>
          </p:nvSpPr>
          <p:spPr>
            <a:xfrm>
              <a:off x="3261554" y="1573933"/>
              <a:ext cx="213478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rPr>
                <a:t>x86</a:t>
              </a:r>
              <a:r>
                <a:rPr kumimoji="0" lang="en-US" sz="14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-Based </a:t>
              </a:r>
              <a:r>
                <a:rPr kumimoji="0" lang="en-US" sz="14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rPr>
                <a:t>Server</a:t>
              </a:r>
            </a:p>
          </p:txBody>
        </p:sp>
        <p:sp>
          <p:nvSpPr>
            <p:cNvPr id="49" name="TextBox 48"/>
            <p:cNvSpPr txBox="1"/>
            <p:nvPr/>
          </p:nvSpPr>
          <p:spPr>
            <a:xfrm>
              <a:off x="6436050" y="1573933"/>
              <a:ext cx="204720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rPr>
                <a:t>x86</a:t>
              </a:r>
              <a:r>
                <a:rPr kumimoji="0" lang="en-US" sz="14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-Based </a:t>
              </a:r>
              <a:r>
                <a:rPr kumimoji="0" lang="en-US" sz="14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rPr>
                <a:t>Server</a:t>
              </a:r>
            </a:p>
          </p:txBody>
        </p:sp>
        <p:cxnSp>
          <p:nvCxnSpPr>
            <p:cNvPr id="50" name="Straight Connector 126"/>
            <p:cNvCxnSpPr/>
            <p:nvPr/>
          </p:nvCxnSpPr>
          <p:spPr>
            <a:xfrm flipV="1">
              <a:off x="5374061" y="4088441"/>
              <a:ext cx="1108700" cy="2"/>
            </a:xfrm>
            <a:prstGeom prst="line">
              <a:avLst/>
            </a:prstGeom>
            <a:noFill/>
            <a:ln w="38100" cap="flat" cmpd="sng" algn="ctr">
              <a:solidFill>
                <a:srgbClr val="537C80"/>
              </a:solidFill>
              <a:prstDash val="solid"/>
            </a:ln>
            <a:effectLst/>
          </p:spPr>
        </p:cxnSp>
        <p:sp>
          <p:nvSpPr>
            <p:cNvPr id="51" name="TextBox 50"/>
            <p:cNvSpPr txBox="1"/>
            <p:nvPr/>
          </p:nvSpPr>
          <p:spPr bwMode="black">
            <a:xfrm>
              <a:off x="7452818" y="2178338"/>
              <a:ext cx="612251" cy="45719"/>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en-US" sz="1200" b="0" kern="1200" cap="none" noProof="0" dirty="0" smtClean="0">
                <a:solidFill>
                  <a:srgbClr val="31537C"/>
                </a:solidFill>
                <a:latin typeface="맑은 고딕" panose="020B0503020000020004" pitchFamily="50" charset="-127"/>
                <a:ea typeface="맑은 고딕" panose="020B0503020000020004" pitchFamily="50" charset="-127"/>
                <a:cs typeface="Helvetica Neue"/>
              </a:endParaRPr>
            </a:p>
          </p:txBody>
        </p:sp>
        <p:sp>
          <p:nvSpPr>
            <p:cNvPr id="52" name="Flowchart: Magnetic Disk 348"/>
            <p:cNvSpPr/>
            <p:nvPr/>
          </p:nvSpPr>
          <p:spPr>
            <a:xfrm>
              <a:off x="4371868" y="5096377"/>
              <a:ext cx="729484" cy="314176"/>
            </a:xfrm>
            <a:prstGeom prst="flowChartMagneticDisk">
              <a:avLst/>
            </a:prstGeom>
            <a:solidFill>
              <a:srgbClr val="D7EFD4"/>
            </a:solidFill>
            <a:ln w="12700" cap="flat" cmpd="sng" algn="ctr">
              <a:solidFill>
                <a:srgbClr val="35762B"/>
              </a:solidFill>
              <a:prstDash val="solid"/>
            </a:ln>
            <a:effectLst/>
          </p:spPr>
          <p:txBody>
            <a:bodyPr rtlCol="0" anchor="ctr"/>
            <a:lstStyle/>
            <a:p>
              <a:pPr algn="ctr">
                <a:defRPr/>
              </a:pPr>
              <a:r>
                <a:rPr lang="en-US" sz="1100" b="1" kern="0" dirty="0" smtClean="0">
                  <a:solidFill>
                    <a:srgbClr val="506270"/>
                  </a:solidFill>
                  <a:latin typeface="맑은 고딕" panose="020B0503020000020004" pitchFamily="50" charset="-127"/>
                  <a:ea typeface="맑은 고딕" panose="020B0503020000020004" pitchFamily="50" charset="-127"/>
                  <a:cs typeface="Helvetica Neue"/>
                </a:rPr>
                <a:t>Storage</a:t>
              </a:r>
              <a:endParaRPr lang="en-US" sz="1100" b="1" kern="0" dirty="0">
                <a:solidFill>
                  <a:srgbClr val="506270"/>
                </a:solidFill>
                <a:latin typeface="맑은 고딕" panose="020B0503020000020004" pitchFamily="50" charset="-127"/>
                <a:ea typeface="맑은 고딕" panose="020B0503020000020004" pitchFamily="50" charset="-127"/>
                <a:cs typeface="Helvetica Neue"/>
              </a:endParaRPr>
            </a:p>
          </p:txBody>
        </p:sp>
      </p:grpSp>
      <p:sp>
        <p:nvSpPr>
          <p:cNvPr id="53" name="Rectangle 3"/>
          <p:cNvSpPr/>
          <p:nvPr/>
        </p:nvSpPr>
        <p:spPr>
          <a:xfrm>
            <a:off x="5796023" y="4556667"/>
            <a:ext cx="854721" cy="246221"/>
          </a:xfrm>
          <a:prstGeom prst="rect">
            <a:avLst/>
          </a:prstGeom>
        </p:spPr>
        <p:txBody>
          <a:bodyPr wrap="none">
            <a:spAutoFit/>
          </a:bodyPr>
          <a:lstStyle/>
          <a:p>
            <a:r>
              <a:rPr lang="en-US" sz="1000" dirty="0" smtClean="0">
                <a:latin typeface="맑은 고딕" panose="020B0503020000020004" pitchFamily="50" charset="-127"/>
                <a:ea typeface="맑은 고딕" panose="020B0503020000020004" pitchFamily="50" charset="-127"/>
              </a:rPr>
              <a:t>Private Link</a:t>
            </a:r>
            <a:endParaRPr lang="en-US" sz="1000" dirty="0">
              <a:latin typeface="맑은 고딕" panose="020B0503020000020004" pitchFamily="50" charset="-127"/>
              <a:ea typeface="맑은 고딕" panose="020B0503020000020004" pitchFamily="50" charset="-127"/>
            </a:endParaRPr>
          </a:p>
        </p:txBody>
      </p:sp>
      <p:grpSp>
        <p:nvGrpSpPr>
          <p:cNvPr id="54" name="Group 33"/>
          <p:cNvGrpSpPr/>
          <p:nvPr/>
        </p:nvGrpSpPr>
        <p:grpSpPr>
          <a:xfrm>
            <a:off x="5692543" y="4912657"/>
            <a:ext cx="1236134" cy="436803"/>
            <a:chOff x="4944532" y="4236797"/>
            <a:chExt cx="1253068" cy="301336"/>
          </a:xfrm>
        </p:grpSpPr>
        <p:cxnSp>
          <p:nvCxnSpPr>
            <p:cNvPr id="55" name="Straight Arrow Connector 34"/>
            <p:cNvCxnSpPr/>
            <p:nvPr/>
          </p:nvCxnSpPr>
          <p:spPr bwMode="auto">
            <a:xfrm>
              <a:off x="5046596" y="4487333"/>
              <a:ext cx="795867" cy="1"/>
            </a:xfrm>
            <a:prstGeom prst="straightConnector1">
              <a:avLst/>
            </a:prstGeom>
            <a:solidFill>
              <a:schemeClr val="accent1"/>
            </a:solidFill>
            <a:ln w="38100" cap="flat" cmpd="sng" algn="ctr">
              <a:solidFill>
                <a:srgbClr val="FF0000"/>
              </a:solidFill>
              <a:prstDash val="solid"/>
              <a:round/>
              <a:headEnd type="triangle" w="med" len="med"/>
              <a:tailEnd type="triangle" w="med" len="med"/>
            </a:ln>
            <a:effectLst/>
          </p:spPr>
        </p:cxnSp>
        <p:sp>
          <p:nvSpPr>
            <p:cNvPr id="56" name="TextBox 55"/>
            <p:cNvSpPr txBox="1"/>
            <p:nvPr/>
          </p:nvSpPr>
          <p:spPr bwMode="black">
            <a:xfrm>
              <a:off x="4944532" y="4236797"/>
              <a:ext cx="1253068" cy="301336"/>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r>
                <a:rPr lang="en-US" sz="1200" b="0" kern="1200" cap="none" noProof="0" dirty="0" smtClean="0">
                  <a:solidFill>
                    <a:srgbClr val="FF0000"/>
                  </a:solidFill>
                  <a:latin typeface="맑은 고딕" panose="020B0503020000020004" pitchFamily="50" charset="-127"/>
                  <a:ea typeface="맑은 고딕" panose="020B0503020000020004" pitchFamily="50" charset="-127"/>
                  <a:cs typeface="Helvetica Neue"/>
                </a:rPr>
                <a:t>Private Links</a:t>
              </a:r>
            </a:p>
          </p:txBody>
        </p:sp>
      </p:grpSp>
      <p:sp>
        <p:nvSpPr>
          <p:cNvPr id="57" name="Rectangle 152"/>
          <p:cNvSpPr/>
          <p:nvPr/>
        </p:nvSpPr>
        <p:spPr>
          <a:xfrm>
            <a:off x="3646386" y="4279352"/>
            <a:ext cx="1767338" cy="446886"/>
          </a:xfrm>
          <a:prstGeom prst="rect">
            <a:avLst/>
          </a:prstGeom>
          <a:solidFill>
            <a:srgbClr val="D4B040">
              <a:alpha val="6980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smtClean="0">
                <a:ln>
                  <a:noFill/>
                </a:ln>
                <a:uLnTx/>
                <a:uFillTx/>
                <a:latin typeface="맑은 고딕" panose="020B0503020000020004" pitchFamily="50" charset="-127"/>
                <a:ea typeface="맑은 고딕" panose="020B0503020000020004" pitchFamily="50" charset="-127"/>
                <a:cs typeface="Helvetica Neue"/>
              </a:rPr>
              <a:t>Virtualization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smtClean="0">
                <a:ln>
                  <a:noFill/>
                </a:ln>
                <a:uLnTx/>
                <a:uFillTx/>
                <a:latin typeface="맑은 고딕" panose="020B0503020000020004" pitchFamily="50" charset="-127"/>
                <a:ea typeface="맑은 고딕" panose="020B0503020000020004" pitchFamily="50" charset="-127"/>
                <a:cs typeface="Helvetica Neue"/>
              </a:rPr>
              <a:t>Hypervisor</a:t>
            </a:r>
            <a:endParaRPr kumimoji="0" lang="en-US" sz="1100" b="1" u="none" strike="noStrike" kern="0" cap="none" spc="0" normalizeH="0" baseline="0" noProof="0" dirty="0">
              <a:ln>
                <a:noFill/>
              </a:ln>
              <a:uLnTx/>
              <a:uFillTx/>
              <a:latin typeface="맑은 고딕" panose="020B0503020000020004" pitchFamily="50" charset="-127"/>
              <a:ea typeface="맑은 고딕" panose="020B0503020000020004" pitchFamily="50" charset="-127"/>
              <a:cs typeface="Helvetica Neue"/>
            </a:endParaRPr>
          </a:p>
        </p:txBody>
      </p:sp>
      <p:sp>
        <p:nvSpPr>
          <p:cNvPr id="58" name="Rectangle 155"/>
          <p:cNvSpPr/>
          <p:nvPr/>
        </p:nvSpPr>
        <p:spPr>
          <a:xfrm>
            <a:off x="6942625" y="4270726"/>
            <a:ext cx="1764792" cy="455512"/>
          </a:xfrm>
          <a:prstGeom prst="rect">
            <a:avLst/>
          </a:prstGeom>
          <a:solidFill>
            <a:srgbClr val="D4B040">
              <a:alpha val="69804"/>
            </a:srgbClr>
          </a:solidFill>
          <a:ln w="25400" cap="flat" cmpd="sng" algn="ctr">
            <a:noFill/>
            <a:prstDash val="solid"/>
          </a:ln>
          <a:effectLst/>
        </p:spPr>
        <p:txBody>
          <a:bodyPr rtlCol="0" anchor="ctr"/>
          <a:lstStyle/>
          <a:p>
            <a:pPr algn="ctr"/>
            <a:r>
              <a:rPr lang="en-US" sz="1100" b="1" kern="0" dirty="0" smtClean="0">
                <a:latin typeface="맑은 고딕" panose="020B0503020000020004" pitchFamily="50" charset="-127"/>
                <a:ea typeface="맑은 고딕" panose="020B0503020000020004" pitchFamily="50" charset="-127"/>
                <a:cs typeface="Helvetica Neue"/>
              </a:rPr>
              <a:t>Virtualization</a:t>
            </a:r>
          </a:p>
          <a:p>
            <a:pPr algn="ctr"/>
            <a:r>
              <a:rPr lang="en-US" sz="1100" b="1" kern="0" dirty="0" smtClean="0">
                <a:latin typeface="맑은 고딕" panose="020B0503020000020004" pitchFamily="50" charset="-127"/>
                <a:ea typeface="맑은 고딕" panose="020B0503020000020004" pitchFamily="50" charset="-127"/>
                <a:cs typeface="Helvetica Neue"/>
              </a:rPr>
              <a:t>Hypervisor</a:t>
            </a:r>
            <a:endParaRPr lang="en-US" sz="1100" b="1" kern="0" dirty="0">
              <a:latin typeface="맑은 고딕" panose="020B0503020000020004" pitchFamily="50" charset="-127"/>
              <a:ea typeface="맑은 고딕" panose="020B0503020000020004" pitchFamily="50" charset="-127"/>
              <a:cs typeface="Helvetica Neue"/>
            </a:endParaRPr>
          </a:p>
        </p:txBody>
      </p:sp>
    </p:spTree>
    <p:extLst>
      <p:ext uri="{BB962C8B-B14F-4D97-AF65-F5344CB8AC3E}">
        <p14:creationId xmlns:p14="http://schemas.microsoft.com/office/powerpoint/2010/main" val="2250928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4"/>
          <p:cNvSpPr>
            <a:spLocks noGrp="1"/>
          </p:cNvSpPr>
          <p:nvPr>
            <p:ph type="title"/>
          </p:nvPr>
        </p:nvSpPr>
        <p:spPr>
          <a:xfrm>
            <a:off x="410559" y="812197"/>
            <a:ext cx="8200041" cy="631825"/>
          </a:xfrm>
        </p:spPr>
        <p:txBody>
          <a:bodyPr/>
          <a:lstStyle/>
          <a:p>
            <a:pPr lvl="0"/>
            <a:r>
              <a:rPr lang="en-US" dirty="0" smtClean="0"/>
              <a:t>Network </a:t>
            </a:r>
            <a:r>
              <a:rPr lang="ko-KR" altLang="en-US" dirty="0" smtClean="0"/>
              <a:t>구조</a:t>
            </a:r>
            <a:endParaRPr lang="en-US" sz="1800" b="0" i="1" dirty="0"/>
          </a:p>
        </p:txBody>
      </p:sp>
      <p:sp>
        <p:nvSpPr>
          <p:cNvPr id="3" name="Rectangle 2"/>
          <p:cNvSpPr/>
          <p:nvPr/>
        </p:nvSpPr>
        <p:spPr>
          <a:xfrm>
            <a:off x="423730" y="2330671"/>
            <a:ext cx="2744250" cy="2031325"/>
          </a:xfrm>
          <a:prstGeom prst="rect">
            <a:avLst/>
          </a:prstGeom>
        </p:spPr>
        <p:txBody>
          <a:bodyPr wrap="square">
            <a:spAutoFit/>
          </a:bodyPr>
          <a:lstStyle/>
          <a:p>
            <a:pPr lvl="0"/>
            <a:r>
              <a:rPr lang="en-US" sz="1400" b="1" dirty="0">
                <a:solidFill>
                  <a:schemeClr val="tx2"/>
                </a:solidFill>
                <a:latin typeface="맑은 고딕" panose="020B0503020000020004" pitchFamily="50" charset="-127"/>
                <a:ea typeface="맑은 고딕" panose="020B0503020000020004" pitchFamily="50" charset="-127"/>
              </a:rPr>
              <a:t>Availability </a:t>
            </a:r>
            <a:r>
              <a:rPr lang="en-US" sz="1400" b="1" dirty="0" smtClean="0">
                <a:solidFill>
                  <a:schemeClr val="tx2"/>
                </a:solidFill>
                <a:latin typeface="맑은 고딕" panose="020B0503020000020004" pitchFamily="50" charset="-127"/>
                <a:ea typeface="맑은 고딕" panose="020B0503020000020004" pitchFamily="50" charset="-127"/>
              </a:rPr>
              <a:t>Link (</a:t>
            </a:r>
            <a:r>
              <a:rPr lang="en-US" sz="1400" b="1" dirty="0" err="1" smtClean="0">
                <a:solidFill>
                  <a:schemeClr val="tx2"/>
                </a:solidFill>
                <a:latin typeface="맑은 고딕" panose="020B0503020000020004" pitchFamily="50" charset="-127"/>
                <a:ea typeface="맑은 고딕" panose="020B0503020000020004" pitchFamily="50" charset="-127"/>
              </a:rPr>
              <a:t>HeartBeat</a:t>
            </a:r>
            <a:r>
              <a:rPr lang="en-US" sz="1400" b="1" dirty="0" smtClean="0">
                <a:solidFill>
                  <a:schemeClr val="tx2"/>
                </a:solidFill>
                <a:latin typeface="맑은 고딕" panose="020B0503020000020004" pitchFamily="50" charset="-127"/>
                <a:ea typeface="맑은 고딕" panose="020B0503020000020004" pitchFamily="50" charset="-127"/>
              </a:rPr>
              <a:t>)</a:t>
            </a:r>
          </a:p>
          <a:p>
            <a:pPr lvl="0"/>
            <a:r>
              <a:rPr lang="ko-KR" altLang="en-US" sz="1400" dirty="0" smtClean="0">
                <a:solidFill>
                  <a:schemeClr val="tx2"/>
                </a:solidFill>
                <a:latin typeface="맑은 고딕" panose="020B0503020000020004" pitchFamily="50" charset="-127"/>
                <a:ea typeface="맑은 고딕" panose="020B0503020000020004" pitchFamily="50" charset="-127"/>
              </a:rPr>
              <a:t>양쪽 </a:t>
            </a:r>
            <a:r>
              <a:rPr lang="ko-KR" altLang="en-US" sz="1400" dirty="0" err="1" smtClean="0">
                <a:solidFill>
                  <a:schemeClr val="tx2"/>
                </a:solidFill>
                <a:latin typeface="맑은 고딕" panose="020B0503020000020004" pitchFamily="50" charset="-127"/>
                <a:ea typeface="맑은 고딕" panose="020B0503020000020004" pitchFamily="50" charset="-127"/>
              </a:rPr>
              <a:t>노드간에</a:t>
            </a:r>
            <a:r>
              <a:rPr lang="ko-KR" altLang="en-US" sz="1400" dirty="0" smtClean="0">
                <a:solidFill>
                  <a:schemeClr val="tx2"/>
                </a:solidFill>
                <a:latin typeface="맑은 고딕" panose="020B0503020000020004" pitchFamily="50" charset="-127"/>
                <a:ea typeface="맑은 고딕" panose="020B0503020000020004" pitchFamily="50" charset="-127"/>
              </a:rPr>
              <a:t> 실시간 데이터 동기화 수행</a:t>
            </a:r>
            <a:endParaRPr lang="en-US" sz="1400" dirty="0" smtClean="0">
              <a:solidFill>
                <a:schemeClr val="tx2"/>
              </a:solidFill>
              <a:latin typeface="맑은 고딕" panose="020B0503020000020004" pitchFamily="50" charset="-127"/>
              <a:ea typeface="맑은 고딕" panose="020B0503020000020004" pitchFamily="50" charset="-127"/>
            </a:endParaRPr>
          </a:p>
          <a:p>
            <a:pPr lvl="0"/>
            <a:endParaRPr lang="en-US" sz="1400" dirty="0">
              <a:solidFill>
                <a:schemeClr val="tx2"/>
              </a:solidFill>
              <a:latin typeface="맑은 고딕" panose="020B0503020000020004" pitchFamily="50" charset="-127"/>
              <a:ea typeface="맑은 고딕" panose="020B0503020000020004" pitchFamily="50" charset="-127"/>
            </a:endParaRPr>
          </a:p>
          <a:p>
            <a:r>
              <a:rPr lang="en-US" sz="1400" b="1" dirty="0">
                <a:solidFill>
                  <a:schemeClr val="tx2"/>
                </a:solidFill>
                <a:latin typeface="맑은 고딕" panose="020B0503020000020004" pitchFamily="50" charset="-127"/>
                <a:ea typeface="맑은 고딕" panose="020B0503020000020004" pitchFamily="50" charset="-127"/>
              </a:rPr>
              <a:t>Business </a:t>
            </a:r>
            <a:r>
              <a:rPr lang="en-US" sz="1400" b="1" dirty="0" smtClean="0">
                <a:solidFill>
                  <a:schemeClr val="tx2"/>
                </a:solidFill>
                <a:latin typeface="맑은 고딕" panose="020B0503020000020004" pitchFamily="50" charset="-127"/>
                <a:ea typeface="맑은 고딕" panose="020B0503020000020004" pitchFamily="50" charset="-127"/>
              </a:rPr>
              <a:t>Network</a:t>
            </a:r>
            <a:r>
              <a:rPr lang="en-US" sz="1400" dirty="0" smtClean="0">
                <a:solidFill>
                  <a:schemeClr val="tx2"/>
                </a:solidFill>
                <a:latin typeface="맑은 고딕" panose="020B0503020000020004" pitchFamily="50" charset="-127"/>
                <a:ea typeface="맑은 고딕" panose="020B0503020000020004" pitchFamily="50" charset="-127"/>
              </a:rPr>
              <a:t/>
            </a:r>
            <a:br>
              <a:rPr lang="en-US" sz="1400" dirty="0" smtClean="0">
                <a:solidFill>
                  <a:schemeClr val="tx2"/>
                </a:solidFill>
                <a:latin typeface="맑은 고딕" panose="020B0503020000020004" pitchFamily="50" charset="-127"/>
                <a:ea typeface="맑은 고딕" panose="020B0503020000020004" pitchFamily="50" charset="-127"/>
              </a:rPr>
            </a:br>
            <a:r>
              <a:rPr lang="ko-KR" altLang="en-US" sz="1400" dirty="0" smtClean="0">
                <a:solidFill>
                  <a:schemeClr val="tx2"/>
                </a:solidFill>
                <a:latin typeface="맑은 고딕" panose="020B0503020000020004" pitchFamily="50" charset="-127"/>
                <a:ea typeface="맑은 고딕" panose="020B0503020000020004" pitchFamily="50" charset="-127"/>
              </a:rPr>
              <a:t>서비스가 사용하는 네트워크</a:t>
            </a:r>
            <a:endParaRPr lang="en-US" sz="1400" dirty="0">
              <a:solidFill>
                <a:schemeClr val="tx2"/>
              </a:solidFill>
              <a:latin typeface="맑은 고딕" panose="020B0503020000020004" pitchFamily="50" charset="-127"/>
              <a:ea typeface="맑은 고딕" panose="020B0503020000020004" pitchFamily="50" charset="-127"/>
            </a:endParaRPr>
          </a:p>
          <a:p>
            <a:pPr lvl="0"/>
            <a:r>
              <a:rPr lang="en-US" sz="1400" dirty="0">
                <a:solidFill>
                  <a:schemeClr val="tx2"/>
                </a:solidFill>
                <a:latin typeface="맑은 고딕" panose="020B0503020000020004" pitchFamily="50" charset="-127"/>
                <a:ea typeface="맑은 고딕" panose="020B0503020000020004" pitchFamily="50" charset="-127"/>
              </a:rPr>
              <a:t> </a:t>
            </a:r>
          </a:p>
          <a:p>
            <a:r>
              <a:rPr lang="en-US" sz="1400" b="1" dirty="0">
                <a:solidFill>
                  <a:schemeClr val="tx2"/>
                </a:solidFill>
                <a:latin typeface="맑은 고딕" panose="020B0503020000020004" pitchFamily="50" charset="-127"/>
                <a:ea typeface="맑은 고딕" panose="020B0503020000020004" pitchFamily="50" charset="-127"/>
              </a:rPr>
              <a:t>Management </a:t>
            </a:r>
            <a:r>
              <a:rPr lang="en-US" sz="1400" b="1" dirty="0" smtClean="0">
                <a:solidFill>
                  <a:schemeClr val="tx2"/>
                </a:solidFill>
                <a:latin typeface="맑은 고딕" panose="020B0503020000020004" pitchFamily="50" charset="-127"/>
                <a:ea typeface="맑은 고딕" panose="020B0503020000020004" pitchFamily="50" charset="-127"/>
              </a:rPr>
              <a:t>Network</a:t>
            </a:r>
          </a:p>
          <a:p>
            <a:r>
              <a:rPr lang="ko-KR" altLang="en-US" sz="1400" dirty="0" smtClean="0">
                <a:solidFill>
                  <a:schemeClr val="tx2"/>
                </a:solidFill>
                <a:latin typeface="맑은 고딕" panose="020B0503020000020004" pitchFamily="50" charset="-127"/>
                <a:ea typeface="맑은 고딕" panose="020B0503020000020004" pitchFamily="50" charset="-127"/>
              </a:rPr>
              <a:t>관리를 위한 사용</a:t>
            </a:r>
            <a:endParaRPr lang="en-US" sz="1400" dirty="0">
              <a:solidFill>
                <a:schemeClr val="tx2"/>
              </a:solidFill>
              <a:latin typeface="맑은 고딕" panose="020B0503020000020004" pitchFamily="50" charset="-127"/>
              <a:ea typeface="맑은 고딕" panose="020B0503020000020004" pitchFamily="50" charset="-127"/>
            </a:endParaRPr>
          </a:p>
        </p:txBody>
      </p:sp>
      <p:sp>
        <p:nvSpPr>
          <p:cNvPr id="54" name="Footer Placeholder 2"/>
          <p:cNvSpPr txBox="1">
            <a:spLocks/>
          </p:cNvSpPr>
          <p:nvPr/>
        </p:nvSpPr>
        <p:spPr>
          <a:xfrm>
            <a:off x="303299" y="6606842"/>
            <a:ext cx="5322344" cy="2511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smtClean="0">
                <a:solidFill>
                  <a:schemeClr val="tx1">
                    <a:lumMod val="50000"/>
                    <a:lumOff val="50000"/>
                  </a:schemeClr>
                </a:solidFill>
                <a:latin typeface="Helvetica Neue"/>
                <a:cs typeface="Helvetica Neue"/>
              </a:rPr>
              <a:t>Stratus Technologies Confidential</a:t>
            </a:r>
            <a:endParaRPr lang="en-US" sz="800" dirty="0">
              <a:solidFill>
                <a:schemeClr val="tx1">
                  <a:lumMod val="50000"/>
                  <a:lumOff val="50000"/>
                </a:schemeClr>
              </a:solidFill>
              <a:latin typeface="Helvetica Neue"/>
              <a:cs typeface="Helvetica Neue"/>
            </a:endParaRPr>
          </a:p>
        </p:txBody>
      </p:sp>
      <p:sp>
        <p:nvSpPr>
          <p:cNvPr id="56" name="Slide Number Placeholder 1"/>
          <p:cNvSpPr txBox="1">
            <a:spLocks/>
          </p:cNvSpPr>
          <p:nvPr/>
        </p:nvSpPr>
        <p:spPr bwMode="auto">
          <a:xfrm>
            <a:off x="8610600" y="6543675"/>
            <a:ext cx="51435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2BF90A9-4355-4E98-BCF6-C1E61A80C614}" type="slidenum">
              <a:rPr kumimoji="0" lang="en-US" sz="800" b="1" i="0" u="none" strike="noStrike" kern="1200" cap="none" spc="0" normalizeH="0" baseline="0" noProof="0" smtClean="0">
                <a:ln>
                  <a:noFill/>
                </a:ln>
                <a:solidFill>
                  <a:srgbClr val="EBEBEB"/>
                </a:solidFill>
                <a:effectLst/>
                <a:uLnTx/>
                <a:uFillTx/>
                <a:latin typeface="Helvetica Neue"/>
                <a:cs typeface="Tahoma"/>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800" b="1" i="0" u="none" strike="noStrike" kern="1200" cap="none" spc="0" normalizeH="0" baseline="0" noProof="0" dirty="0">
              <a:ln>
                <a:noFill/>
              </a:ln>
              <a:solidFill>
                <a:srgbClr val="EBEBEB"/>
              </a:solidFill>
              <a:effectLst/>
              <a:uLnTx/>
              <a:uFillTx/>
              <a:latin typeface="Helvetica Neue"/>
              <a:cs typeface="Tahoma"/>
            </a:endParaRPr>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267" y="1569127"/>
            <a:ext cx="5613245" cy="4255101"/>
          </a:xfrm>
          <a:prstGeom prst="rect">
            <a:avLst/>
          </a:prstGeom>
        </p:spPr>
      </p:pic>
      <p:cxnSp>
        <p:nvCxnSpPr>
          <p:cNvPr id="62" name="Straight Connector 61"/>
          <p:cNvCxnSpPr/>
          <p:nvPr/>
        </p:nvCxnSpPr>
        <p:spPr>
          <a:xfrm>
            <a:off x="8399332" y="5472704"/>
            <a:ext cx="0" cy="854764"/>
          </a:xfrm>
          <a:prstGeom prst="line">
            <a:avLst/>
          </a:prstGeom>
          <a:noFill/>
          <a:ln w="38100" cap="flat" cmpd="sng" algn="ctr">
            <a:solidFill>
              <a:schemeClr val="accent6">
                <a:lumMod val="75000"/>
              </a:schemeClr>
            </a:solidFill>
            <a:prstDash val="solid"/>
          </a:ln>
          <a:effectLst/>
        </p:spPr>
      </p:cxnSp>
      <p:cxnSp>
        <p:nvCxnSpPr>
          <p:cNvPr id="63" name="Straight Connector 62"/>
          <p:cNvCxnSpPr/>
          <p:nvPr/>
        </p:nvCxnSpPr>
        <p:spPr>
          <a:xfrm>
            <a:off x="4293906" y="5475287"/>
            <a:ext cx="0" cy="807743"/>
          </a:xfrm>
          <a:prstGeom prst="line">
            <a:avLst/>
          </a:prstGeom>
          <a:noFill/>
          <a:ln w="38100" cap="flat" cmpd="sng" algn="ctr">
            <a:solidFill>
              <a:schemeClr val="accent6">
                <a:lumMod val="75000"/>
              </a:schemeClr>
            </a:solidFill>
            <a:prstDash val="solid"/>
          </a:ln>
          <a:effectLst/>
        </p:spPr>
      </p:cxnSp>
      <p:cxnSp>
        <p:nvCxnSpPr>
          <p:cNvPr id="64" name="Straight Connector 63"/>
          <p:cNvCxnSpPr/>
          <p:nvPr/>
        </p:nvCxnSpPr>
        <p:spPr>
          <a:xfrm>
            <a:off x="3478377" y="6007167"/>
            <a:ext cx="4972627" cy="0"/>
          </a:xfrm>
          <a:prstGeom prst="line">
            <a:avLst/>
          </a:prstGeom>
          <a:noFill/>
          <a:ln w="38100" cap="flat" cmpd="sng" algn="ctr">
            <a:solidFill>
              <a:schemeClr val="accent1">
                <a:lumMod val="75000"/>
              </a:schemeClr>
            </a:solidFill>
            <a:prstDash val="solid"/>
          </a:ln>
          <a:effectLst/>
        </p:spPr>
      </p:cxnSp>
      <p:cxnSp>
        <p:nvCxnSpPr>
          <p:cNvPr id="65" name="Straight Connector 64"/>
          <p:cNvCxnSpPr/>
          <p:nvPr/>
        </p:nvCxnSpPr>
        <p:spPr>
          <a:xfrm>
            <a:off x="3776394" y="6295008"/>
            <a:ext cx="5066289" cy="0"/>
          </a:xfrm>
          <a:prstGeom prst="line">
            <a:avLst/>
          </a:prstGeom>
          <a:noFill/>
          <a:ln w="38100" cap="flat" cmpd="sng" algn="ctr">
            <a:solidFill>
              <a:schemeClr val="accent6">
                <a:lumMod val="75000"/>
              </a:schemeClr>
            </a:solidFill>
            <a:prstDash val="solid"/>
          </a:ln>
          <a:effectLst/>
        </p:spPr>
      </p:cxnSp>
      <p:cxnSp>
        <p:nvCxnSpPr>
          <p:cNvPr id="66" name="Straight Connector 65"/>
          <p:cNvCxnSpPr/>
          <p:nvPr/>
        </p:nvCxnSpPr>
        <p:spPr>
          <a:xfrm>
            <a:off x="4046977" y="5472704"/>
            <a:ext cx="0" cy="638638"/>
          </a:xfrm>
          <a:prstGeom prst="line">
            <a:avLst/>
          </a:prstGeom>
          <a:noFill/>
          <a:ln w="38100" cap="flat" cmpd="sng" algn="ctr">
            <a:solidFill>
              <a:schemeClr val="accent1">
                <a:lumMod val="75000"/>
              </a:schemeClr>
            </a:solidFill>
            <a:prstDash val="solid"/>
          </a:ln>
          <a:effectLst/>
        </p:spPr>
      </p:cxnSp>
      <p:cxnSp>
        <p:nvCxnSpPr>
          <p:cNvPr id="69" name="Straight Connector 68"/>
          <p:cNvCxnSpPr/>
          <p:nvPr/>
        </p:nvCxnSpPr>
        <p:spPr>
          <a:xfrm>
            <a:off x="8139629" y="5472705"/>
            <a:ext cx="1" cy="638637"/>
          </a:xfrm>
          <a:prstGeom prst="line">
            <a:avLst/>
          </a:prstGeom>
          <a:noFill/>
          <a:ln w="38100" cap="flat" cmpd="sng" algn="ctr">
            <a:solidFill>
              <a:schemeClr val="accent1">
                <a:lumMod val="75000"/>
              </a:schemeClr>
            </a:solidFill>
            <a:prstDash val="solid"/>
          </a:ln>
          <a:effectLst/>
        </p:spPr>
      </p:cxnSp>
      <p:sp>
        <p:nvSpPr>
          <p:cNvPr id="70" name="Flowchart: Magnetic Disk 348"/>
          <p:cNvSpPr/>
          <p:nvPr/>
        </p:nvSpPr>
        <p:spPr>
          <a:xfrm>
            <a:off x="7004728" y="5213779"/>
            <a:ext cx="729484" cy="314176"/>
          </a:xfrm>
          <a:prstGeom prst="flowChartMagneticDisk">
            <a:avLst/>
          </a:prstGeom>
          <a:solidFill>
            <a:srgbClr val="D7EFD4"/>
          </a:solidFill>
          <a:ln w="12700" cap="flat" cmpd="sng" algn="ctr">
            <a:solidFill>
              <a:srgbClr val="35762B"/>
            </a:solidFill>
            <a:prstDash val="solid"/>
          </a:ln>
          <a:effectLst/>
        </p:spPr>
        <p:txBody>
          <a:bodyPr rtlCol="0" anchor="ctr"/>
          <a:lstStyle/>
          <a:p>
            <a:pPr algn="ctr">
              <a:defRPr/>
            </a:pPr>
            <a:r>
              <a:rPr lang="en-US" sz="1100" b="1" kern="0" dirty="0" smtClean="0">
                <a:solidFill>
                  <a:srgbClr val="506270"/>
                </a:solidFill>
                <a:latin typeface="맑은 고딕" panose="020B0503020000020004" pitchFamily="50" charset="-127"/>
                <a:ea typeface="맑은 고딕" panose="020B0503020000020004" pitchFamily="50" charset="-127"/>
                <a:cs typeface="Helvetica Neue"/>
              </a:rPr>
              <a:t>Storage</a:t>
            </a:r>
            <a:endParaRPr lang="en-US" sz="1100" b="1" kern="0" dirty="0">
              <a:solidFill>
                <a:srgbClr val="506270"/>
              </a:solidFill>
              <a:latin typeface="맑은 고딕" panose="020B0503020000020004" pitchFamily="50" charset="-127"/>
              <a:ea typeface="맑은 고딕" panose="020B0503020000020004" pitchFamily="50" charset="-127"/>
              <a:cs typeface="Helvetica Neue"/>
            </a:endParaRPr>
          </a:p>
        </p:txBody>
      </p:sp>
      <p:sp>
        <p:nvSpPr>
          <p:cNvPr id="71" name="TextBox 70"/>
          <p:cNvSpPr txBox="1"/>
          <p:nvPr/>
        </p:nvSpPr>
        <p:spPr>
          <a:xfrm>
            <a:off x="5437494" y="6074680"/>
            <a:ext cx="156324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u="none" strike="noStrike" kern="0" cap="none" spc="0" normalizeH="0" baseline="0" noProof="0" dirty="0">
                <a:ln>
                  <a:noFill/>
                </a:ln>
                <a:solidFill>
                  <a:schemeClr val="accent6">
                    <a:lumMod val="75000"/>
                  </a:schemeClr>
                </a:solidFill>
                <a:effectLst/>
                <a:uLnTx/>
                <a:uFillTx/>
                <a:latin typeface="맑은 고딕" panose="020B0503020000020004" pitchFamily="50" charset="-127"/>
                <a:ea typeface="맑은 고딕" panose="020B0503020000020004" pitchFamily="50" charset="-127"/>
                <a:cs typeface="Helvetica Neue"/>
              </a:rPr>
              <a:t>Management Network</a:t>
            </a:r>
          </a:p>
        </p:txBody>
      </p:sp>
      <p:sp>
        <p:nvSpPr>
          <p:cNvPr id="85" name="Rectangle 84"/>
          <p:cNvSpPr/>
          <p:nvPr/>
        </p:nvSpPr>
        <p:spPr>
          <a:xfrm>
            <a:off x="3685327" y="5260174"/>
            <a:ext cx="848558" cy="217978"/>
          </a:xfrm>
          <a:prstGeom prst="rect">
            <a:avLst/>
          </a:prstGeom>
          <a:solidFill>
            <a:srgbClr val="BFBFBF"/>
          </a:solidFill>
          <a:ln w="127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schemeClr val="tx1">
                    <a:lumMod val="75000"/>
                    <a:lumOff val="25000"/>
                  </a:schemeClr>
                </a:solidFill>
                <a:effectLst/>
                <a:uLnTx/>
                <a:uFillTx/>
                <a:latin typeface="맑은 고딕" panose="020B0503020000020004" pitchFamily="50" charset="-127"/>
                <a:ea typeface="맑은 고딕" panose="020B0503020000020004" pitchFamily="50" charset="-127"/>
                <a:cs typeface="Helvetica Neue"/>
              </a:rPr>
              <a:t>Network</a:t>
            </a:r>
          </a:p>
        </p:txBody>
      </p:sp>
      <p:sp>
        <p:nvSpPr>
          <p:cNvPr id="86" name="Rectangle 85"/>
          <p:cNvSpPr/>
          <p:nvPr/>
        </p:nvSpPr>
        <p:spPr>
          <a:xfrm>
            <a:off x="7858787" y="5260174"/>
            <a:ext cx="848558" cy="217978"/>
          </a:xfrm>
          <a:prstGeom prst="rect">
            <a:avLst/>
          </a:prstGeom>
          <a:solidFill>
            <a:srgbClr val="BFBFBF"/>
          </a:solidFill>
          <a:ln w="127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rPr>
              <a:t>Network</a:t>
            </a:r>
          </a:p>
        </p:txBody>
      </p:sp>
      <p:sp>
        <p:nvSpPr>
          <p:cNvPr id="87" name="TextBox 86"/>
          <p:cNvSpPr txBox="1"/>
          <p:nvPr/>
        </p:nvSpPr>
        <p:spPr>
          <a:xfrm>
            <a:off x="5499563" y="5780297"/>
            <a:ext cx="1292341"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u="none" strike="noStrike" kern="0" cap="none" spc="0" normalizeH="0" baseline="0" noProof="0" dirty="0" smtClean="0">
                <a:ln>
                  <a:noFill/>
                </a:ln>
                <a:solidFill>
                  <a:srgbClr val="99591D"/>
                </a:solidFill>
                <a:effectLst/>
                <a:uLnTx/>
                <a:uFillTx/>
                <a:latin typeface="맑은 고딕" panose="020B0503020000020004" pitchFamily="50" charset="-127"/>
                <a:ea typeface="맑은 고딕" panose="020B0503020000020004" pitchFamily="50" charset="-127"/>
                <a:cs typeface="Helvetica Neue"/>
              </a:rPr>
              <a:t>Business Network</a:t>
            </a:r>
            <a:endParaRPr kumimoji="0" lang="en-US" sz="1000" b="1" u="none" strike="noStrike" kern="0" cap="none" spc="0" normalizeH="0" baseline="0" noProof="0" dirty="0">
              <a:ln>
                <a:noFill/>
              </a:ln>
              <a:solidFill>
                <a:srgbClr val="99591D"/>
              </a:solidFill>
              <a:effectLst/>
              <a:uLnTx/>
              <a:uFillTx/>
              <a:latin typeface="맑은 고딕" panose="020B0503020000020004" pitchFamily="50" charset="-127"/>
              <a:ea typeface="맑은 고딕" panose="020B0503020000020004" pitchFamily="50" charset="-127"/>
              <a:cs typeface="Helvetica Neue"/>
            </a:endParaRPr>
          </a:p>
        </p:txBody>
      </p:sp>
      <p:sp>
        <p:nvSpPr>
          <p:cNvPr id="91" name="Rectangle 90"/>
          <p:cNvSpPr/>
          <p:nvPr/>
        </p:nvSpPr>
        <p:spPr>
          <a:xfrm>
            <a:off x="3650229" y="3848719"/>
            <a:ext cx="1767338" cy="365892"/>
          </a:xfrm>
          <a:prstGeom prst="rect">
            <a:avLst/>
          </a:prstGeom>
          <a:solidFill>
            <a:srgbClr val="CC7626">
              <a:alpha val="74902"/>
            </a:srgbClr>
          </a:solidFill>
          <a:ln w="25400" cap="flat" cmpd="sng" algn="ctr">
            <a:noFill/>
            <a:prstDash val="solid"/>
          </a:ln>
          <a:effectLst/>
        </p:spPr>
        <p:txBody>
          <a:bodyPr rtlCol="0" anchor="ctr"/>
          <a:lstStyle/>
          <a:p>
            <a:pPr lvl="0" algn="ctr">
              <a:defRPr/>
            </a:pPr>
            <a:r>
              <a:rPr kumimoji="0" lang="en-US" sz="1100" b="1" u="none" strike="noStrike" kern="0" cap="none" spc="0" normalizeH="0" baseline="0" noProof="0" dirty="0" smtClean="0">
                <a:ln>
                  <a:noFill/>
                </a:ln>
                <a:uLnTx/>
                <a:uFillTx/>
                <a:latin typeface="맑은 고딕" panose="020B0503020000020004" pitchFamily="50" charset="-127"/>
                <a:ea typeface="맑은 고딕" panose="020B0503020000020004" pitchFamily="50" charset="-127"/>
                <a:cs typeface="Helvetica Neue"/>
              </a:rPr>
              <a:t>Availability</a:t>
            </a:r>
            <a:r>
              <a:rPr kumimoji="0" lang="en-US" sz="1100" b="1" u="none" strike="noStrike" kern="0" cap="none" spc="0" normalizeH="0" noProof="0" dirty="0" smtClean="0">
                <a:ln>
                  <a:noFill/>
                </a:ln>
                <a:uLnTx/>
                <a:uFillTx/>
                <a:latin typeface="맑은 고딕" panose="020B0503020000020004" pitchFamily="50" charset="-127"/>
                <a:ea typeface="맑은 고딕" panose="020B0503020000020004" pitchFamily="50" charset="-127"/>
                <a:cs typeface="Helvetica Neue"/>
              </a:rPr>
              <a:t> Extensions</a:t>
            </a:r>
            <a:endParaRPr kumimoji="0" lang="en-US" sz="1100" b="1" u="none" strike="noStrike" kern="0" cap="none" spc="0" normalizeH="0" baseline="0" noProof="0" dirty="0">
              <a:ln>
                <a:noFill/>
              </a:ln>
              <a:uLnTx/>
              <a:uFillTx/>
              <a:latin typeface="맑은 고딕" panose="020B0503020000020004" pitchFamily="50" charset="-127"/>
              <a:ea typeface="맑은 고딕" panose="020B0503020000020004" pitchFamily="50" charset="-127"/>
              <a:cs typeface="Helvetica Neue"/>
            </a:endParaRPr>
          </a:p>
        </p:txBody>
      </p:sp>
      <p:sp>
        <p:nvSpPr>
          <p:cNvPr id="101" name="Rectangle 100"/>
          <p:cNvSpPr/>
          <p:nvPr/>
        </p:nvSpPr>
        <p:spPr>
          <a:xfrm>
            <a:off x="6948466" y="3848346"/>
            <a:ext cx="1764792" cy="365760"/>
          </a:xfrm>
          <a:prstGeom prst="rect">
            <a:avLst/>
          </a:prstGeom>
          <a:solidFill>
            <a:srgbClr val="CC7626">
              <a:alpha val="74902"/>
            </a:srgbClr>
          </a:solidFill>
          <a:ln w="25400" cap="flat" cmpd="sng" algn="ctr">
            <a:noFill/>
            <a:prstDash val="solid"/>
          </a:ln>
          <a:effectLst/>
        </p:spPr>
        <p:txBody>
          <a:bodyPr rtlCol="0" anchor="ctr"/>
          <a:lstStyle/>
          <a:p>
            <a:pPr algn="ctr"/>
            <a:r>
              <a:rPr lang="en-US" sz="1100" b="1" kern="0" dirty="0" smtClean="0">
                <a:latin typeface="맑은 고딕" panose="020B0503020000020004" pitchFamily="50" charset="-127"/>
                <a:ea typeface="맑은 고딕" panose="020B0503020000020004" pitchFamily="50" charset="-127"/>
                <a:cs typeface="Helvetica Neue"/>
              </a:rPr>
              <a:t>Availability Extensions</a:t>
            </a:r>
            <a:endParaRPr lang="en-US" sz="1100" b="1" kern="0" dirty="0">
              <a:latin typeface="맑은 고딕" panose="020B0503020000020004" pitchFamily="50" charset="-127"/>
              <a:ea typeface="맑은 고딕" panose="020B0503020000020004" pitchFamily="50" charset="-127"/>
              <a:cs typeface="Helvetica Neue"/>
            </a:endParaRPr>
          </a:p>
        </p:txBody>
      </p:sp>
      <p:sp>
        <p:nvSpPr>
          <p:cNvPr id="102" name="TextBox 101"/>
          <p:cNvSpPr txBox="1"/>
          <p:nvPr/>
        </p:nvSpPr>
        <p:spPr>
          <a:xfrm>
            <a:off x="3529806" y="1691335"/>
            <a:ext cx="213478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Node0</a:t>
            </a:r>
            <a:endParaRPr kumimoji="0" lang="en-US" sz="14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endParaRPr>
          </a:p>
        </p:txBody>
      </p:sp>
      <p:sp>
        <p:nvSpPr>
          <p:cNvPr id="103" name="TextBox 102"/>
          <p:cNvSpPr txBox="1"/>
          <p:nvPr/>
        </p:nvSpPr>
        <p:spPr>
          <a:xfrm>
            <a:off x="6704302" y="1691335"/>
            <a:ext cx="204720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Node1</a:t>
            </a:r>
            <a:endParaRPr kumimoji="0" lang="en-US" sz="14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endParaRPr>
          </a:p>
        </p:txBody>
      </p:sp>
      <p:cxnSp>
        <p:nvCxnSpPr>
          <p:cNvPr id="127" name="Straight Connector 126"/>
          <p:cNvCxnSpPr/>
          <p:nvPr/>
        </p:nvCxnSpPr>
        <p:spPr>
          <a:xfrm flipV="1">
            <a:off x="5642313" y="3615518"/>
            <a:ext cx="1108700" cy="2"/>
          </a:xfrm>
          <a:prstGeom prst="line">
            <a:avLst/>
          </a:prstGeom>
          <a:noFill/>
          <a:ln w="38100" cap="flat" cmpd="sng" algn="ctr">
            <a:solidFill>
              <a:srgbClr val="537C80"/>
            </a:solidFill>
            <a:prstDash val="solid"/>
          </a:ln>
          <a:effectLst/>
        </p:spPr>
      </p:cxnSp>
      <p:sp>
        <p:nvSpPr>
          <p:cNvPr id="128" name="TextBox 127"/>
          <p:cNvSpPr txBox="1"/>
          <p:nvPr/>
        </p:nvSpPr>
        <p:spPr bwMode="black">
          <a:xfrm>
            <a:off x="7721070" y="2295740"/>
            <a:ext cx="612251" cy="45719"/>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en-US" sz="1200" b="0" kern="1200" cap="none" noProof="0" dirty="0" smtClean="0">
              <a:solidFill>
                <a:srgbClr val="31537C"/>
              </a:solidFill>
              <a:latin typeface="맑은 고딕" panose="020B0503020000020004" pitchFamily="50" charset="-127"/>
              <a:ea typeface="맑은 고딕" panose="020B0503020000020004" pitchFamily="50" charset="-127"/>
              <a:cs typeface="Helvetica Neue"/>
            </a:endParaRPr>
          </a:p>
        </p:txBody>
      </p:sp>
      <p:sp>
        <p:nvSpPr>
          <p:cNvPr id="130" name="Flowchart: Magnetic Disk 348"/>
          <p:cNvSpPr/>
          <p:nvPr/>
        </p:nvSpPr>
        <p:spPr>
          <a:xfrm>
            <a:off x="4640120" y="5213779"/>
            <a:ext cx="729484" cy="314176"/>
          </a:xfrm>
          <a:prstGeom prst="flowChartMagneticDisk">
            <a:avLst/>
          </a:prstGeom>
          <a:solidFill>
            <a:srgbClr val="D7EFD4"/>
          </a:solidFill>
          <a:ln w="12700" cap="flat" cmpd="sng" algn="ctr">
            <a:solidFill>
              <a:srgbClr val="35762B"/>
            </a:solidFill>
            <a:prstDash val="solid"/>
          </a:ln>
          <a:effectLst/>
        </p:spPr>
        <p:txBody>
          <a:bodyPr rtlCol="0" anchor="ctr"/>
          <a:lstStyle/>
          <a:p>
            <a:pPr algn="ctr">
              <a:defRPr/>
            </a:pPr>
            <a:r>
              <a:rPr lang="en-US" sz="1100" b="1" kern="0" dirty="0" smtClean="0">
                <a:solidFill>
                  <a:srgbClr val="506270"/>
                </a:solidFill>
                <a:latin typeface="맑은 고딕" panose="020B0503020000020004" pitchFamily="50" charset="-127"/>
                <a:ea typeface="맑은 고딕" panose="020B0503020000020004" pitchFamily="50" charset="-127"/>
                <a:cs typeface="Helvetica Neue"/>
              </a:rPr>
              <a:t>Storage</a:t>
            </a:r>
            <a:endParaRPr lang="en-US" sz="1100" b="1" kern="0" dirty="0">
              <a:solidFill>
                <a:srgbClr val="506270"/>
              </a:solidFill>
              <a:latin typeface="맑은 고딕" panose="020B0503020000020004" pitchFamily="50" charset="-127"/>
              <a:ea typeface="맑은 고딕" panose="020B0503020000020004" pitchFamily="50" charset="-127"/>
              <a:cs typeface="Helvetica Neue"/>
            </a:endParaRPr>
          </a:p>
        </p:txBody>
      </p:sp>
      <p:sp>
        <p:nvSpPr>
          <p:cNvPr id="31" name="TextBox 30"/>
          <p:cNvSpPr txBox="1"/>
          <p:nvPr/>
        </p:nvSpPr>
        <p:spPr>
          <a:xfrm>
            <a:off x="5683336" y="4578623"/>
            <a:ext cx="1026653" cy="50783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376092"/>
                </a:solidFill>
                <a:effectLst/>
                <a:uLnTx/>
                <a:uFillTx/>
                <a:latin typeface="맑은 고딕" panose="020B0503020000020004" pitchFamily="50" charset="-127"/>
                <a:ea typeface="맑은 고딕" panose="020B0503020000020004" pitchFamily="50" charset="-127"/>
              </a:rPr>
              <a:t>Additional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376092"/>
                </a:solidFill>
                <a:effectLst/>
                <a:uLnTx/>
                <a:uFillTx/>
                <a:latin typeface="맑은 고딕" panose="020B0503020000020004" pitchFamily="50" charset="-127"/>
                <a:ea typeface="맑은 고딕" panose="020B0503020000020004" pitchFamily="50" charset="-127"/>
              </a:rPr>
              <a:t>Availability</a:t>
            </a:r>
            <a:r>
              <a:rPr kumimoji="0" lang="en-US" sz="900" b="1" i="0" u="none" strike="noStrike" kern="0" cap="none" spc="0" normalizeH="0" noProof="0" dirty="0" smtClean="0">
                <a:ln>
                  <a:noFill/>
                </a:ln>
                <a:solidFill>
                  <a:srgbClr val="376092"/>
                </a:solidFill>
                <a:effectLst/>
                <a:uLnTx/>
                <a:uFillTx/>
                <a:latin typeface="맑은 고딕" panose="020B0503020000020004" pitchFamily="50" charset="-127"/>
                <a:ea typeface="맑은 고딕" panose="020B0503020000020004" pitchFamily="50" charset="-127"/>
              </a:rPr>
              <a:t> </a:t>
            </a:r>
            <a:r>
              <a:rPr kumimoji="0" lang="en-US" sz="900" b="1" i="0" u="none" strike="noStrike" kern="0" cap="none" spc="0" normalizeH="0" baseline="0" noProof="0" dirty="0" smtClean="0">
                <a:ln>
                  <a:noFill/>
                </a:ln>
                <a:solidFill>
                  <a:srgbClr val="376092"/>
                </a:solidFill>
                <a:effectLst/>
                <a:uLnTx/>
                <a:uFillTx/>
                <a:latin typeface="맑은 고딕" panose="020B0503020000020004" pitchFamily="50" charset="-127"/>
                <a:ea typeface="맑은 고딕" panose="020B0503020000020004" pitchFamily="50" charset="-127"/>
              </a:rPr>
              <a:t>Link(s)</a:t>
            </a:r>
            <a:endParaRPr kumimoji="0" lang="en-US" sz="900" b="1" i="0" u="none" strike="noStrike" kern="0" cap="none" spc="0" normalizeH="0" baseline="0" noProof="0" dirty="0">
              <a:ln>
                <a:noFill/>
              </a:ln>
              <a:solidFill>
                <a:srgbClr val="376092"/>
              </a:solidFill>
              <a:effectLst/>
              <a:uLnTx/>
              <a:uFillTx/>
              <a:latin typeface="맑은 고딕" panose="020B0503020000020004" pitchFamily="50" charset="-127"/>
              <a:ea typeface="맑은 고딕" panose="020B0503020000020004" pitchFamily="50" charset="-127"/>
            </a:endParaRPr>
          </a:p>
        </p:txBody>
      </p:sp>
      <p:sp>
        <p:nvSpPr>
          <p:cNvPr id="32" name="TextBox 31"/>
          <p:cNvSpPr txBox="1"/>
          <p:nvPr/>
        </p:nvSpPr>
        <p:spPr>
          <a:xfrm>
            <a:off x="5683335" y="3095511"/>
            <a:ext cx="1026653" cy="50783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376092"/>
                </a:solidFill>
                <a:effectLst/>
                <a:uLnTx/>
                <a:uFillTx/>
                <a:latin typeface="맑은 고딕" panose="020B0503020000020004" pitchFamily="50" charset="-127"/>
                <a:ea typeface="맑은 고딕" panose="020B0503020000020004" pitchFamily="50" charset="-127"/>
              </a:rPr>
              <a:t>Private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376092"/>
                </a:solidFill>
                <a:effectLst/>
                <a:uLnTx/>
                <a:uFillTx/>
                <a:latin typeface="맑은 고딕" panose="020B0503020000020004" pitchFamily="50" charset="-127"/>
                <a:ea typeface="맑은 고딕" panose="020B0503020000020004" pitchFamily="50" charset="-127"/>
              </a:rPr>
              <a:t>Availability</a:t>
            </a:r>
            <a:r>
              <a:rPr kumimoji="0" lang="en-US" sz="900" b="1" i="0" u="none" strike="noStrike" kern="0" cap="none" spc="0" normalizeH="0" noProof="0" dirty="0" smtClean="0">
                <a:ln>
                  <a:noFill/>
                </a:ln>
                <a:solidFill>
                  <a:srgbClr val="376092"/>
                </a:solidFill>
                <a:effectLst/>
                <a:uLnTx/>
                <a:uFillTx/>
                <a:latin typeface="맑은 고딕" panose="020B0503020000020004" pitchFamily="50" charset="-127"/>
                <a:ea typeface="맑은 고딕" panose="020B0503020000020004" pitchFamily="50" charset="-127"/>
              </a:rPr>
              <a:t> </a:t>
            </a:r>
            <a:r>
              <a:rPr kumimoji="0" lang="en-US" sz="900" b="1" i="0" u="none" strike="noStrike" kern="0" cap="none" spc="0" normalizeH="0" baseline="0" noProof="0" dirty="0" smtClean="0">
                <a:ln>
                  <a:noFill/>
                </a:ln>
                <a:solidFill>
                  <a:srgbClr val="376092"/>
                </a:solidFill>
                <a:effectLst/>
                <a:uLnTx/>
                <a:uFillTx/>
                <a:latin typeface="맑은 고딕" panose="020B0503020000020004" pitchFamily="50" charset="-127"/>
                <a:ea typeface="맑은 고딕" panose="020B0503020000020004" pitchFamily="50" charset="-127"/>
              </a:rPr>
              <a:t>Link</a:t>
            </a:r>
            <a:endParaRPr kumimoji="0" lang="en-US" sz="900" b="1" i="0" u="none" strike="noStrike" kern="0" cap="none" spc="0" normalizeH="0" baseline="0" noProof="0" dirty="0">
              <a:ln>
                <a:noFill/>
              </a:ln>
              <a:solidFill>
                <a:srgbClr val="376092"/>
              </a:solidFill>
              <a:effectLst/>
              <a:uLnTx/>
              <a:uFillTx/>
              <a:latin typeface="맑은 고딕" panose="020B0503020000020004" pitchFamily="50" charset="-127"/>
              <a:ea typeface="맑은 고딕" panose="020B0503020000020004" pitchFamily="50" charset="-127"/>
            </a:endParaRPr>
          </a:p>
        </p:txBody>
      </p:sp>
      <p:cxnSp>
        <p:nvCxnSpPr>
          <p:cNvPr id="33" name="Straight Connector 32"/>
          <p:cNvCxnSpPr/>
          <p:nvPr/>
        </p:nvCxnSpPr>
        <p:spPr>
          <a:xfrm flipV="1">
            <a:off x="5618752" y="5092705"/>
            <a:ext cx="1108700" cy="2"/>
          </a:xfrm>
          <a:prstGeom prst="line">
            <a:avLst/>
          </a:prstGeom>
          <a:noFill/>
          <a:ln w="38100" cap="flat" cmpd="sng" algn="ctr">
            <a:solidFill>
              <a:srgbClr val="537C80"/>
            </a:solidFill>
            <a:prstDash val="solid"/>
          </a:ln>
          <a:effectLst/>
        </p:spPr>
      </p:cxnSp>
      <p:sp>
        <p:nvSpPr>
          <p:cNvPr id="30" name="Rectangle 152"/>
          <p:cNvSpPr/>
          <p:nvPr/>
        </p:nvSpPr>
        <p:spPr>
          <a:xfrm>
            <a:off x="3646386" y="4279352"/>
            <a:ext cx="1767338" cy="446886"/>
          </a:xfrm>
          <a:prstGeom prst="rect">
            <a:avLst/>
          </a:prstGeom>
          <a:solidFill>
            <a:srgbClr val="D4B040">
              <a:alpha val="6980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smtClean="0">
                <a:ln>
                  <a:noFill/>
                </a:ln>
                <a:uLnTx/>
                <a:uFillTx/>
                <a:latin typeface="맑은 고딕" panose="020B0503020000020004" pitchFamily="50" charset="-127"/>
                <a:ea typeface="맑은 고딕" panose="020B0503020000020004" pitchFamily="50" charset="-127"/>
                <a:cs typeface="Helvetica Neue"/>
              </a:rPr>
              <a:t>Virtualization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smtClean="0">
                <a:ln>
                  <a:noFill/>
                </a:ln>
                <a:uLnTx/>
                <a:uFillTx/>
                <a:latin typeface="맑은 고딕" panose="020B0503020000020004" pitchFamily="50" charset="-127"/>
                <a:ea typeface="맑은 고딕" panose="020B0503020000020004" pitchFamily="50" charset="-127"/>
                <a:cs typeface="Helvetica Neue"/>
              </a:rPr>
              <a:t>Hypervisor</a:t>
            </a:r>
            <a:endParaRPr kumimoji="0" lang="en-US" sz="1100" b="1" u="none" strike="noStrike" kern="0" cap="none" spc="0" normalizeH="0" baseline="0" noProof="0" dirty="0">
              <a:ln>
                <a:noFill/>
              </a:ln>
              <a:uLnTx/>
              <a:uFillTx/>
              <a:latin typeface="맑은 고딕" panose="020B0503020000020004" pitchFamily="50" charset="-127"/>
              <a:ea typeface="맑은 고딕" panose="020B0503020000020004" pitchFamily="50" charset="-127"/>
              <a:cs typeface="Helvetica Neue"/>
            </a:endParaRPr>
          </a:p>
        </p:txBody>
      </p:sp>
      <p:sp>
        <p:nvSpPr>
          <p:cNvPr id="34" name="Rectangle 155"/>
          <p:cNvSpPr/>
          <p:nvPr/>
        </p:nvSpPr>
        <p:spPr>
          <a:xfrm>
            <a:off x="6942625" y="4270726"/>
            <a:ext cx="1764792" cy="455512"/>
          </a:xfrm>
          <a:prstGeom prst="rect">
            <a:avLst/>
          </a:prstGeom>
          <a:solidFill>
            <a:srgbClr val="D4B040">
              <a:alpha val="69804"/>
            </a:srgbClr>
          </a:solidFill>
          <a:ln w="25400" cap="flat" cmpd="sng" algn="ctr">
            <a:noFill/>
            <a:prstDash val="solid"/>
          </a:ln>
          <a:effectLst/>
        </p:spPr>
        <p:txBody>
          <a:bodyPr rtlCol="0" anchor="ctr"/>
          <a:lstStyle/>
          <a:p>
            <a:pPr algn="ctr"/>
            <a:r>
              <a:rPr lang="en-US" sz="1100" b="1" kern="0" dirty="0" smtClean="0">
                <a:latin typeface="맑은 고딕" panose="020B0503020000020004" pitchFamily="50" charset="-127"/>
                <a:ea typeface="맑은 고딕" panose="020B0503020000020004" pitchFamily="50" charset="-127"/>
                <a:cs typeface="Helvetica Neue"/>
              </a:rPr>
              <a:t>Virtualization</a:t>
            </a:r>
          </a:p>
          <a:p>
            <a:pPr algn="ctr"/>
            <a:r>
              <a:rPr lang="en-US" sz="1100" b="1" kern="0" dirty="0" smtClean="0">
                <a:latin typeface="맑은 고딕" panose="020B0503020000020004" pitchFamily="50" charset="-127"/>
                <a:ea typeface="맑은 고딕" panose="020B0503020000020004" pitchFamily="50" charset="-127"/>
                <a:cs typeface="Helvetica Neue"/>
              </a:rPr>
              <a:t>Hypervisor</a:t>
            </a:r>
            <a:endParaRPr lang="en-US" sz="1100" b="1" kern="0" dirty="0">
              <a:latin typeface="맑은 고딕" panose="020B0503020000020004" pitchFamily="50" charset="-127"/>
              <a:ea typeface="맑은 고딕" panose="020B0503020000020004" pitchFamily="50" charset="-127"/>
              <a:cs typeface="Helvetica Neue"/>
            </a:endParaRPr>
          </a:p>
        </p:txBody>
      </p:sp>
    </p:spTree>
    <p:extLst>
      <p:ext uri="{BB962C8B-B14F-4D97-AF65-F5344CB8AC3E}">
        <p14:creationId xmlns:p14="http://schemas.microsoft.com/office/powerpoint/2010/main" val="1501630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p:cNvSpPr/>
          <p:nvPr/>
        </p:nvSpPr>
        <p:spPr>
          <a:xfrm>
            <a:off x="381143" y="1820472"/>
            <a:ext cx="3016529" cy="2893100"/>
          </a:xfrm>
          <a:prstGeom prst="rect">
            <a:avLst/>
          </a:prstGeom>
        </p:spPr>
        <p:txBody>
          <a:bodyPr wrap="square">
            <a:spAutoFit/>
          </a:bodyPr>
          <a:lstStyle/>
          <a:p>
            <a:pPr lvl="0"/>
            <a:r>
              <a:rPr lang="ko-KR" altLang="en-US" sz="1400" b="1" dirty="0" smtClean="0">
                <a:solidFill>
                  <a:schemeClr val="tx2"/>
                </a:solidFill>
                <a:latin typeface="맑은 고딕" panose="020B0503020000020004" pitchFamily="50" charset="-127"/>
                <a:ea typeface="맑은 고딕" panose="020B0503020000020004" pitchFamily="50" charset="-127"/>
              </a:rPr>
              <a:t>한번의 생성으로 양쪽에 동일한 </a:t>
            </a:r>
            <a:r>
              <a:rPr lang="en-US" altLang="ko-KR" sz="1400" b="1" dirty="0" smtClean="0">
                <a:solidFill>
                  <a:schemeClr val="tx2"/>
                </a:solidFill>
                <a:latin typeface="맑은 고딕" panose="020B0503020000020004" pitchFamily="50" charset="-127"/>
                <a:ea typeface="맑은 고딕" panose="020B0503020000020004" pitchFamily="50" charset="-127"/>
              </a:rPr>
              <a:t>OS</a:t>
            </a:r>
            <a:r>
              <a:rPr lang="ko-KR" altLang="en-US" sz="1400" b="1" dirty="0" smtClean="0">
                <a:solidFill>
                  <a:schemeClr val="tx2"/>
                </a:solidFill>
                <a:latin typeface="맑은 고딕" panose="020B0503020000020004" pitchFamily="50" charset="-127"/>
                <a:ea typeface="맑은 고딕" panose="020B0503020000020004" pitchFamily="50" charset="-127"/>
              </a:rPr>
              <a:t>및 어플리케이션이 구성</a:t>
            </a:r>
            <a:endParaRPr lang="en-US" sz="1400" b="1" dirty="0" smtClean="0">
              <a:solidFill>
                <a:schemeClr val="tx2"/>
              </a:solidFill>
              <a:latin typeface="맑은 고딕" panose="020B0503020000020004" pitchFamily="50" charset="-127"/>
              <a:ea typeface="맑은 고딕" panose="020B0503020000020004" pitchFamily="50" charset="-127"/>
            </a:endParaRPr>
          </a:p>
          <a:p>
            <a:pPr marL="285750" indent="-285750">
              <a:buFont typeface="Arial" panose="020B0604020202020204" pitchFamily="34" charset="0"/>
              <a:buChar char="•"/>
            </a:pPr>
            <a:r>
              <a:rPr lang="ko-KR" altLang="en-US" sz="1400" dirty="0" smtClean="0">
                <a:solidFill>
                  <a:schemeClr val="tx2"/>
                </a:solidFill>
                <a:latin typeface="맑은 고딕" panose="020B0503020000020004" pitchFamily="50" charset="-127"/>
                <a:ea typeface="맑은 고딕" panose="020B0503020000020004" pitchFamily="50" charset="-127"/>
              </a:rPr>
              <a:t>하나의 </a:t>
            </a:r>
            <a:r>
              <a:rPr lang="en-US" altLang="ko-KR" sz="1400" dirty="0" smtClean="0">
                <a:solidFill>
                  <a:schemeClr val="tx2"/>
                </a:solidFill>
                <a:latin typeface="맑은 고딕" panose="020B0503020000020004" pitchFamily="50" charset="-127"/>
                <a:ea typeface="맑은 고딕" panose="020B0503020000020004" pitchFamily="50" charset="-127"/>
              </a:rPr>
              <a:t>OS </a:t>
            </a:r>
            <a:r>
              <a:rPr lang="ko-KR" altLang="en-US" sz="1400" dirty="0" smtClean="0">
                <a:solidFill>
                  <a:schemeClr val="tx2"/>
                </a:solidFill>
                <a:latin typeface="맑은 고딕" panose="020B0503020000020004" pitchFamily="50" charset="-127"/>
                <a:ea typeface="맑은 고딕" panose="020B0503020000020004" pitchFamily="50" charset="-127"/>
              </a:rPr>
              <a:t>및 </a:t>
            </a:r>
            <a:r>
              <a:rPr lang="en-US" altLang="ko-KR" sz="1400" dirty="0" smtClean="0">
                <a:solidFill>
                  <a:schemeClr val="tx2"/>
                </a:solidFill>
                <a:latin typeface="맑은 고딕" panose="020B0503020000020004" pitchFamily="50" charset="-127"/>
                <a:ea typeface="맑은 고딕" panose="020B0503020000020004" pitchFamily="50" charset="-127"/>
              </a:rPr>
              <a:t>app </a:t>
            </a:r>
            <a:r>
              <a:rPr lang="ko-KR" altLang="en-US" sz="1400" dirty="0" smtClean="0">
                <a:solidFill>
                  <a:schemeClr val="tx2"/>
                </a:solidFill>
                <a:latin typeface="맑은 고딕" panose="020B0503020000020004" pitchFamily="50" charset="-127"/>
                <a:ea typeface="맑은 고딕" panose="020B0503020000020004" pitchFamily="50" charset="-127"/>
              </a:rPr>
              <a:t>이미지</a:t>
            </a:r>
            <a:endParaRPr lang="en-US" altLang="ko-KR" sz="1400" dirty="0" smtClean="0">
              <a:solidFill>
                <a:schemeClr val="tx2"/>
              </a:solidFill>
              <a:latin typeface="맑은 고딕" panose="020B0503020000020004" pitchFamily="50" charset="-127"/>
              <a:ea typeface="맑은 고딕" panose="020B0503020000020004" pitchFamily="50" charset="-127"/>
            </a:endParaRPr>
          </a:p>
          <a:p>
            <a:pPr marL="285750" indent="-285750">
              <a:buFont typeface="Arial" panose="020B0604020202020204" pitchFamily="34" charset="0"/>
              <a:buChar char="•"/>
            </a:pPr>
            <a:endParaRPr lang="en-US" sz="1400" b="1" dirty="0" smtClean="0">
              <a:solidFill>
                <a:schemeClr val="tx2"/>
              </a:solidFill>
              <a:latin typeface="맑은 고딕" panose="020B0503020000020004" pitchFamily="50" charset="-127"/>
              <a:ea typeface="맑은 고딕" panose="020B0503020000020004" pitchFamily="50" charset="-127"/>
            </a:endParaRPr>
          </a:p>
          <a:p>
            <a:pPr lvl="0"/>
            <a:r>
              <a:rPr lang="ko-KR" altLang="en-US" sz="1400" b="1" dirty="0" smtClean="0">
                <a:solidFill>
                  <a:schemeClr val="tx2"/>
                </a:solidFill>
                <a:latin typeface="맑은 고딕" panose="020B0503020000020004" pitchFamily="50" charset="-127"/>
                <a:ea typeface="맑은 고딕" panose="020B0503020000020004" pitchFamily="50" charset="-127"/>
              </a:rPr>
              <a:t>선택적</a:t>
            </a:r>
            <a:r>
              <a:rPr lang="en-US" sz="1400" b="1" dirty="0" smtClean="0">
                <a:solidFill>
                  <a:schemeClr val="tx2"/>
                </a:solidFill>
                <a:latin typeface="맑은 고딕" panose="020B0503020000020004" pitchFamily="50" charset="-127"/>
                <a:ea typeface="맑은 고딕" panose="020B0503020000020004" pitchFamily="50" charset="-127"/>
              </a:rPr>
              <a:t> Load-Balancing</a:t>
            </a:r>
            <a:endParaRPr lang="en-US" sz="1400" i="1" dirty="0" smtClean="0">
              <a:solidFill>
                <a:schemeClr val="tx2"/>
              </a:solidFill>
              <a:latin typeface="맑은 고딕" panose="020B0503020000020004" pitchFamily="50" charset="-127"/>
              <a:ea typeface="맑은 고딕" panose="020B0503020000020004" pitchFamily="50" charset="-127"/>
            </a:endParaRPr>
          </a:p>
          <a:p>
            <a:pPr marL="285750" indent="-285750">
              <a:buFont typeface="Arial" panose="020B0604020202020204" pitchFamily="34" charset="0"/>
              <a:buChar char="•"/>
            </a:pPr>
            <a:r>
              <a:rPr lang="ko-KR" altLang="en-US" sz="1400" dirty="0" smtClean="0">
                <a:solidFill>
                  <a:schemeClr val="tx2"/>
                </a:solidFill>
                <a:latin typeface="맑은 고딕" panose="020B0503020000020004" pitchFamily="50" charset="-127"/>
                <a:ea typeface="맑은 고딕" panose="020B0503020000020004" pitchFamily="50" charset="-127"/>
              </a:rPr>
              <a:t>각각의 </a:t>
            </a:r>
            <a:r>
              <a:rPr lang="en-US" sz="1400" dirty="0" smtClean="0">
                <a:solidFill>
                  <a:schemeClr val="tx2"/>
                </a:solidFill>
                <a:latin typeface="맑은 고딕" panose="020B0503020000020004" pitchFamily="50" charset="-127"/>
                <a:ea typeface="맑은 고딕" panose="020B0503020000020004" pitchFamily="50" charset="-127"/>
              </a:rPr>
              <a:t>VM</a:t>
            </a:r>
            <a:r>
              <a:rPr lang="ko-KR" altLang="en-US" sz="1400" dirty="0" smtClean="0">
                <a:solidFill>
                  <a:schemeClr val="tx2"/>
                </a:solidFill>
                <a:latin typeface="맑은 고딕" panose="020B0503020000020004" pitchFamily="50" charset="-127"/>
                <a:ea typeface="맑은 고딕" panose="020B0503020000020004" pitchFamily="50" charset="-127"/>
              </a:rPr>
              <a:t>은 특정 </a:t>
            </a:r>
            <a:r>
              <a:rPr lang="ko-KR" altLang="en-US" sz="1400" dirty="0" err="1" smtClean="0">
                <a:solidFill>
                  <a:schemeClr val="tx2"/>
                </a:solidFill>
                <a:latin typeface="맑은 고딕" panose="020B0503020000020004" pitchFamily="50" charset="-127"/>
                <a:ea typeface="맑은 고딕" panose="020B0503020000020004" pitchFamily="50" charset="-127"/>
              </a:rPr>
              <a:t>노드</a:t>
            </a:r>
            <a:r>
              <a:rPr lang="ko-KR" altLang="en-US" sz="1400" dirty="0" smtClean="0">
                <a:solidFill>
                  <a:schemeClr val="tx2"/>
                </a:solidFill>
                <a:latin typeface="맑은 고딕" panose="020B0503020000020004" pitchFamily="50" charset="-127"/>
                <a:ea typeface="맑은 고딕" panose="020B0503020000020004" pitchFamily="50" charset="-127"/>
              </a:rPr>
              <a:t> 또는 부하에 따른 </a:t>
            </a:r>
            <a:r>
              <a:rPr lang="ko-KR" altLang="en-US" sz="1400" dirty="0" err="1" smtClean="0">
                <a:solidFill>
                  <a:schemeClr val="tx2"/>
                </a:solidFill>
                <a:latin typeface="맑은 고딕" panose="020B0503020000020004" pitchFamily="50" charset="-127"/>
                <a:ea typeface="맑은 고딕" panose="020B0503020000020004" pitchFamily="50" charset="-127"/>
              </a:rPr>
              <a:t>로드밸런싱</a:t>
            </a:r>
            <a:r>
              <a:rPr lang="ko-KR" altLang="en-US" sz="1400" dirty="0" smtClean="0">
                <a:solidFill>
                  <a:schemeClr val="tx2"/>
                </a:solidFill>
                <a:latin typeface="맑은 고딕" panose="020B0503020000020004" pitchFamily="50" charset="-127"/>
                <a:ea typeface="맑은 고딕" panose="020B0503020000020004" pitchFamily="50" charset="-127"/>
              </a:rPr>
              <a:t> 선택적 적용 가능</a:t>
            </a:r>
            <a:endParaRPr lang="en-US" altLang="ko-KR" sz="1400" dirty="0" smtClean="0">
              <a:solidFill>
                <a:schemeClr val="tx2"/>
              </a:solidFill>
              <a:latin typeface="맑은 고딕" panose="020B0503020000020004" pitchFamily="50" charset="-127"/>
              <a:ea typeface="맑은 고딕" panose="020B0503020000020004" pitchFamily="50" charset="-127"/>
            </a:endParaRPr>
          </a:p>
          <a:p>
            <a:pPr marL="285750" indent="-285750">
              <a:buFont typeface="Arial" panose="020B0604020202020204" pitchFamily="34" charset="0"/>
              <a:buChar char="•"/>
            </a:pPr>
            <a:endParaRPr lang="en-US" sz="1400" dirty="0">
              <a:solidFill>
                <a:schemeClr val="tx2"/>
              </a:solidFill>
              <a:latin typeface="맑은 고딕" panose="020B0503020000020004" pitchFamily="50" charset="-127"/>
              <a:ea typeface="맑은 고딕" panose="020B0503020000020004" pitchFamily="50" charset="-127"/>
            </a:endParaRPr>
          </a:p>
          <a:p>
            <a:pPr lvl="0"/>
            <a:r>
              <a:rPr lang="ko-KR" altLang="en-US" sz="1400" b="1" dirty="0" smtClean="0">
                <a:latin typeface="맑은 고딕" panose="020B0503020000020004" pitchFamily="50" charset="-127"/>
                <a:ea typeface="맑은 고딕" panose="020B0503020000020004" pitchFamily="50" charset="-127"/>
              </a:rPr>
              <a:t>선택적 가용성 레벨</a:t>
            </a:r>
            <a:r>
              <a:rPr lang="en-US" altLang="ko-KR" sz="1400" i="1" dirty="0" smtClean="0">
                <a:latin typeface="맑은 고딕" panose="020B0503020000020004" pitchFamily="50" charset="-127"/>
                <a:ea typeface="맑은 고딕" panose="020B0503020000020004" pitchFamily="50" charset="-127"/>
              </a:rPr>
              <a:t>(</a:t>
            </a:r>
            <a:r>
              <a:rPr lang="en-US" altLang="ko-KR" sz="1400" i="1" dirty="0">
                <a:latin typeface="맑은 고딕" panose="020B0503020000020004" pitchFamily="50" charset="-127"/>
                <a:ea typeface="맑은 고딕" panose="020B0503020000020004" pitchFamily="50" charset="-127"/>
              </a:rPr>
              <a:t>3 types)</a:t>
            </a:r>
          </a:p>
          <a:p>
            <a:pPr marL="285750" lvl="0" indent="-285750">
              <a:buFont typeface="Arial" panose="020B0604020202020204" pitchFamily="34" charset="0"/>
              <a:buChar char="•"/>
            </a:pPr>
            <a:r>
              <a:rPr lang="en-US" altLang="ko-KR" sz="1400" dirty="0">
                <a:solidFill>
                  <a:schemeClr val="tx1">
                    <a:lumMod val="50000"/>
                    <a:lumOff val="50000"/>
                  </a:schemeClr>
                </a:solidFill>
                <a:latin typeface="맑은 고딕" panose="020B0503020000020004" pitchFamily="50" charset="-127"/>
                <a:ea typeface="맑은 고딕" panose="020B0503020000020004" pitchFamily="50" charset="-127"/>
              </a:rPr>
              <a:t>FT, HA and </a:t>
            </a:r>
            <a:r>
              <a:rPr lang="en-US" altLang="ko-KR" sz="1400" dirty="0" smtClean="0">
                <a:solidFill>
                  <a:schemeClr val="tx1">
                    <a:lumMod val="50000"/>
                    <a:lumOff val="50000"/>
                  </a:schemeClr>
                </a:solidFill>
                <a:latin typeface="맑은 고딕" panose="020B0503020000020004" pitchFamily="50" charset="-127"/>
                <a:ea typeface="맑은 고딕" panose="020B0503020000020004" pitchFamily="50" charset="-127"/>
              </a:rPr>
              <a:t>DR</a:t>
            </a:r>
          </a:p>
          <a:p>
            <a:pPr marL="285750" lvl="0" indent="-285750">
              <a:buFont typeface="Arial" panose="020B0604020202020204" pitchFamily="34" charset="0"/>
              <a:buChar char="•"/>
            </a:pPr>
            <a:r>
              <a:rPr lang="en-US" altLang="ko-KR" sz="1400" dirty="0" smtClean="0">
                <a:solidFill>
                  <a:schemeClr val="tx1">
                    <a:lumMod val="50000"/>
                    <a:lumOff val="50000"/>
                  </a:schemeClr>
                </a:solidFill>
                <a:latin typeface="맑은 고딕" panose="020B0503020000020004" pitchFamily="50" charset="-127"/>
                <a:ea typeface="맑은 고딕" panose="020B0503020000020004" pitchFamily="50" charset="-127"/>
              </a:rPr>
              <a:t>Q3 CY14 </a:t>
            </a:r>
            <a:r>
              <a:rPr lang="ko-KR" altLang="en-US" sz="1400" dirty="0" smtClean="0">
                <a:solidFill>
                  <a:schemeClr val="tx1">
                    <a:lumMod val="50000"/>
                    <a:lumOff val="50000"/>
                  </a:schemeClr>
                </a:solidFill>
                <a:latin typeface="맑은 고딕" panose="020B0503020000020004" pitchFamily="50" charset="-127"/>
                <a:ea typeface="맑은 고딕" panose="020B0503020000020004" pitchFamily="50" charset="-127"/>
              </a:rPr>
              <a:t>제공</a:t>
            </a:r>
            <a:endParaRPr lang="en-US" altLang="ko-KR" sz="1400" dirty="0">
              <a:solidFill>
                <a:schemeClr val="tx1">
                  <a:lumMod val="50000"/>
                  <a:lumOff val="50000"/>
                </a:schemeClr>
              </a:solidFill>
              <a:latin typeface="맑은 고딕" panose="020B0503020000020004" pitchFamily="50" charset="-127"/>
              <a:ea typeface="맑은 고딕" panose="020B0503020000020004" pitchFamily="50" charset="-127"/>
            </a:endParaRPr>
          </a:p>
          <a:p>
            <a:endParaRPr lang="en-US" sz="1400" dirty="0">
              <a:solidFill>
                <a:schemeClr val="tx2"/>
              </a:solidFill>
              <a:latin typeface="맑은 고딕" panose="020B0503020000020004" pitchFamily="50" charset="-127"/>
              <a:ea typeface="맑은 고딕" panose="020B0503020000020004" pitchFamily="50" charset="-127"/>
            </a:endParaRPr>
          </a:p>
        </p:txBody>
      </p:sp>
      <p:sp>
        <p:nvSpPr>
          <p:cNvPr id="88" name="Slide Number Placeholder 1"/>
          <p:cNvSpPr txBox="1">
            <a:spLocks/>
          </p:cNvSpPr>
          <p:nvPr/>
        </p:nvSpPr>
        <p:spPr bwMode="auto">
          <a:xfrm>
            <a:off x="8610600" y="6543675"/>
            <a:ext cx="51435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2BF90A9-4355-4E98-BCF6-C1E61A80C614}" type="slidenum">
              <a:rPr kumimoji="0" lang="en-US" sz="800" b="1" i="0" u="none" strike="noStrike" kern="1200" cap="none" spc="0" normalizeH="0" baseline="0" noProof="0" smtClean="0">
                <a:ln>
                  <a:noFill/>
                </a:ln>
                <a:solidFill>
                  <a:srgbClr val="EBEBEB"/>
                </a:solidFill>
                <a:effectLst/>
                <a:uLnTx/>
                <a:uFillTx/>
                <a:latin typeface="Helvetica Neue"/>
                <a:cs typeface="Tahoma"/>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800" b="1" i="0" u="none" strike="noStrike" kern="1200" cap="none" spc="0" normalizeH="0" baseline="0" noProof="0" dirty="0">
              <a:ln>
                <a:noFill/>
              </a:ln>
              <a:solidFill>
                <a:srgbClr val="EBEBEB"/>
              </a:solidFill>
              <a:effectLst/>
              <a:uLnTx/>
              <a:uFillTx/>
              <a:latin typeface="Helvetica Neue"/>
              <a:cs typeface="Tahoma"/>
            </a:endParaRPr>
          </a:p>
        </p:txBody>
      </p:sp>
      <p:sp>
        <p:nvSpPr>
          <p:cNvPr id="51" name="Footer Placeholder 2"/>
          <p:cNvSpPr txBox="1">
            <a:spLocks/>
          </p:cNvSpPr>
          <p:nvPr/>
        </p:nvSpPr>
        <p:spPr>
          <a:xfrm>
            <a:off x="303299" y="6606842"/>
            <a:ext cx="5322344" cy="2511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smtClean="0">
                <a:solidFill>
                  <a:schemeClr val="tx1">
                    <a:lumMod val="50000"/>
                    <a:lumOff val="50000"/>
                  </a:schemeClr>
                </a:solidFill>
                <a:latin typeface="Helvetica Neue"/>
                <a:cs typeface="Helvetica Neue"/>
              </a:rPr>
              <a:t>Stratus Technologies Confidential</a:t>
            </a:r>
            <a:endParaRPr lang="en-US" sz="800" dirty="0">
              <a:solidFill>
                <a:schemeClr val="tx1">
                  <a:lumMod val="50000"/>
                  <a:lumOff val="50000"/>
                </a:schemeClr>
              </a:solidFill>
              <a:latin typeface="Helvetica Neue"/>
              <a:cs typeface="Helvetica Neue"/>
            </a:endParaRPr>
          </a:p>
        </p:txBody>
      </p:sp>
      <p:sp>
        <p:nvSpPr>
          <p:cNvPr id="53" name="Title 4"/>
          <p:cNvSpPr>
            <a:spLocks noGrp="1"/>
          </p:cNvSpPr>
          <p:nvPr>
            <p:ph type="title"/>
          </p:nvPr>
        </p:nvSpPr>
        <p:spPr>
          <a:xfrm>
            <a:off x="410559" y="806792"/>
            <a:ext cx="8200041" cy="631825"/>
          </a:xfrm>
        </p:spPr>
        <p:txBody>
          <a:bodyPr/>
          <a:lstStyle/>
          <a:p>
            <a:pPr lvl="0"/>
            <a:r>
              <a:rPr lang="ko-KR" altLang="en-US" dirty="0" smtClean="0"/>
              <a:t>가상 머신</a:t>
            </a:r>
            <a:endParaRPr lang="en-US" sz="1800" b="0" i="1" dirty="0"/>
          </a:p>
        </p:txBody>
      </p:sp>
      <p:sp>
        <p:nvSpPr>
          <p:cNvPr id="65" name="TextBox 64"/>
          <p:cNvSpPr txBox="1"/>
          <p:nvPr/>
        </p:nvSpPr>
        <p:spPr bwMode="black">
          <a:xfrm>
            <a:off x="7633252" y="2286752"/>
            <a:ext cx="612251" cy="45719"/>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en-US" sz="1200" b="0" kern="1200" cap="none" noProof="0" dirty="0" smtClean="0">
              <a:solidFill>
                <a:srgbClr val="31537C"/>
              </a:solidFill>
              <a:latin typeface="맑은 고딕" panose="020B0503020000020004" pitchFamily="50" charset="-127"/>
              <a:ea typeface="맑은 고딕" panose="020B0503020000020004" pitchFamily="50" charset="-127"/>
              <a:cs typeface="Helvetica Neue"/>
            </a:endParaRPr>
          </a:p>
        </p:txBody>
      </p:sp>
      <p:pic>
        <p:nvPicPr>
          <p:cNvPr id="66" name="Pictur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970" y="1569127"/>
            <a:ext cx="5613245" cy="4255101"/>
          </a:xfrm>
          <a:prstGeom prst="rect">
            <a:avLst/>
          </a:prstGeom>
        </p:spPr>
      </p:pic>
      <p:cxnSp>
        <p:nvCxnSpPr>
          <p:cNvPr id="67" name="Straight Connector 90"/>
          <p:cNvCxnSpPr/>
          <p:nvPr/>
        </p:nvCxnSpPr>
        <p:spPr>
          <a:xfrm>
            <a:off x="8400035" y="5472704"/>
            <a:ext cx="0" cy="854764"/>
          </a:xfrm>
          <a:prstGeom prst="line">
            <a:avLst/>
          </a:prstGeom>
          <a:noFill/>
          <a:ln w="38100" cap="flat" cmpd="sng" algn="ctr">
            <a:solidFill>
              <a:schemeClr val="accent6">
                <a:lumMod val="75000"/>
              </a:schemeClr>
            </a:solidFill>
            <a:prstDash val="solid"/>
          </a:ln>
          <a:effectLst/>
        </p:spPr>
      </p:cxnSp>
      <p:cxnSp>
        <p:nvCxnSpPr>
          <p:cNvPr id="68" name="Straight Connector 91"/>
          <p:cNvCxnSpPr/>
          <p:nvPr/>
        </p:nvCxnSpPr>
        <p:spPr>
          <a:xfrm>
            <a:off x="4294609" y="5475287"/>
            <a:ext cx="0" cy="807743"/>
          </a:xfrm>
          <a:prstGeom prst="line">
            <a:avLst/>
          </a:prstGeom>
          <a:noFill/>
          <a:ln w="38100" cap="flat" cmpd="sng" algn="ctr">
            <a:solidFill>
              <a:schemeClr val="accent6">
                <a:lumMod val="75000"/>
              </a:schemeClr>
            </a:solidFill>
            <a:prstDash val="solid"/>
          </a:ln>
          <a:effectLst/>
        </p:spPr>
      </p:cxnSp>
      <p:cxnSp>
        <p:nvCxnSpPr>
          <p:cNvPr id="69" name="Straight Connector 94"/>
          <p:cNvCxnSpPr/>
          <p:nvPr/>
        </p:nvCxnSpPr>
        <p:spPr>
          <a:xfrm>
            <a:off x="3479080" y="6111342"/>
            <a:ext cx="4972627" cy="0"/>
          </a:xfrm>
          <a:prstGeom prst="line">
            <a:avLst/>
          </a:prstGeom>
          <a:noFill/>
          <a:ln w="38100" cap="flat" cmpd="sng" algn="ctr">
            <a:solidFill>
              <a:schemeClr val="accent1">
                <a:lumMod val="75000"/>
              </a:schemeClr>
            </a:solidFill>
            <a:prstDash val="solid"/>
          </a:ln>
          <a:effectLst/>
        </p:spPr>
      </p:cxnSp>
      <p:cxnSp>
        <p:nvCxnSpPr>
          <p:cNvPr id="70" name="Straight Connector 95"/>
          <p:cNvCxnSpPr/>
          <p:nvPr/>
        </p:nvCxnSpPr>
        <p:spPr>
          <a:xfrm>
            <a:off x="3777097" y="6295008"/>
            <a:ext cx="5066289" cy="0"/>
          </a:xfrm>
          <a:prstGeom prst="line">
            <a:avLst/>
          </a:prstGeom>
          <a:noFill/>
          <a:ln w="38100" cap="flat" cmpd="sng" algn="ctr">
            <a:solidFill>
              <a:schemeClr val="accent6">
                <a:lumMod val="75000"/>
              </a:schemeClr>
            </a:solidFill>
            <a:prstDash val="solid"/>
          </a:ln>
          <a:effectLst/>
        </p:spPr>
      </p:cxnSp>
      <p:cxnSp>
        <p:nvCxnSpPr>
          <p:cNvPr id="71" name="Straight Connector 97"/>
          <p:cNvCxnSpPr/>
          <p:nvPr/>
        </p:nvCxnSpPr>
        <p:spPr>
          <a:xfrm>
            <a:off x="4047680" y="5472704"/>
            <a:ext cx="0" cy="638638"/>
          </a:xfrm>
          <a:prstGeom prst="line">
            <a:avLst/>
          </a:prstGeom>
          <a:noFill/>
          <a:ln w="38100" cap="flat" cmpd="sng" algn="ctr">
            <a:solidFill>
              <a:schemeClr val="accent1">
                <a:lumMod val="75000"/>
              </a:schemeClr>
            </a:solidFill>
            <a:prstDash val="solid"/>
          </a:ln>
          <a:effectLst/>
        </p:spPr>
      </p:cxnSp>
      <p:cxnSp>
        <p:nvCxnSpPr>
          <p:cNvPr id="72" name="Straight Connector 99"/>
          <p:cNvCxnSpPr/>
          <p:nvPr/>
        </p:nvCxnSpPr>
        <p:spPr>
          <a:xfrm>
            <a:off x="8140332" y="5472705"/>
            <a:ext cx="1" cy="638637"/>
          </a:xfrm>
          <a:prstGeom prst="line">
            <a:avLst/>
          </a:prstGeom>
          <a:noFill/>
          <a:ln w="38100" cap="flat" cmpd="sng" algn="ctr">
            <a:solidFill>
              <a:schemeClr val="accent1">
                <a:lumMod val="75000"/>
              </a:schemeClr>
            </a:solidFill>
            <a:prstDash val="solid"/>
          </a:ln>
          <a:effectLst/>
        </p:spPr>
      </p:cxnSp>
      <p:sp>
        <p:nvSpPr>
          <p:cNvPr id="73" name="Flowchart: Magnetic Disk 348"/>
          <p:cNvSpPr/>
          <p:nvPr/>
        </p:nvSpPr>
        <p:spPr>
          <a:xfrm>
            <a:off x="7005431" y="5213779"/>
            <a:ext cx="729484" cy="314176"/>
          </a:xfrm>
          <a:prstGeom prst="flowChartMagneticDisk">
            <a:avLst/>
          </a:prstGeom>
          <a:solidFill>
            <a:srgbClr val="D7EFD4"/>
          </a:solidFill>
          <a:ln w="12700" cap="flat" cmpd="sng" algn="ctr">
            <a:solidFill>
              <a:srgbClr val="35762B"/>
            </a:solidFill>
            <a:prstDash val="solid"/>
          </a:ln>
          <a:effectLst/>
        </p:spPr>
        <p:txBody>
          <a:bodyPr rtlCol="0" anchor="ctr"/>
          <a:lstStyle/>
          <a:p>
            <a:pPr algn="ctr">
              <a:defRPr/>
            </a:pPr>
            <a:r>
              <a:rPr lang="en-US" sz="1100" b="1" kern="0" dirty="0" smtClean="0">
                <a:solidFill>
                  <a:srgbClr val="506270"/>
                </a:solidFill>
                <a:latin typeface="맑은 고딕" panose="020B0503020000020004" pitchFamily="50" charset="-127"/>
                <a:ea typeface="맑은 고딕" panose="020B0503020000020004" pitchFamily="50" charset="-127"/>
                <a:cs typeface="Helvetica Neue"/>
              </a:rPr>
              <a:t>Storage</a:t>
            </a:r>
            <a:endParaRPr lang="en-US" sz="1100" b="1" kern="0" dirty="0">
              <a:solidFill>
                <a:srgbClr val="506270"/>
              </a:solidFill>
              <a:latin typeface="맑은 고딕" panose="020B0503020000020004" pitchFamily="50" charset="-127"/>
              <a:ea typeface="맑은 고딕" panose="020B0503020000020004" pitchFamily="50" charset="-127"/>
              <a:cs typeface="Helvetica Neue"/>
            </a:endParaRPr>
          </a:p>
        </p:txBody>
      </p:sp>
      <p:sp>
        <p:nvSpPr>
          <p:cNvPr id="74" name="TextBox 73"/>
          <p:cNvSpPr txBox="1"/>
          <p:nvPr/>
        </p:nvSpPr>
        <p:spPr>
          <a:xfrm>
            <a:off x="5438197" y="6283030"/>
            <a:ext cx="1563248"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u="none" strike="noStrike" kern="0" cap="none" spc="0" normalizeH="0" baseline="0" noProof="0" dirty="0">
                <a:ln>
                  <a:noFill/>
                </a:ln>
                <a:solidFill>
                  <a:schemeClr val="accent6">
                    <a:lumMod val="75000"/>
                  </a:schemeClr>
                </a:solidFill>
                <a:effectLst/>
                <a:uLnTx/>
                <a:uFillTx/>
                <a:latin typeface="맑은 고딕" panose="020B0503020000020004" pitchFamily="50" charset="-127"/>
                <a:ea typeface="맑은 고딕" panose="020B0503020000020004" pitchFamily="50" charset="-127"/>
                <a:cs typeface="Helvetica Neue"/>
              </a:rPr>
              <a:t>Management Network</a:t>
            </a:r>
          </a:p>
        </p:txBody>
      </p:sp>
      <p:sp>
        <p:nvSpPr>
          <p:cNvPr id="75" name="Rectangle 102"/>
          <p:cNvSpPr/>
          <p:nvPr/>
        </p:nvSpPr>
        <p:spPr>
          <a:xfrm>
            <a:off x="3686030" y="5260174"/>
            <a:ext cx="848558" cy="217978"/>
          </a:xfrm>
          <a:prstGeom prst="rect">
            <a:avLst/>
          </a:prstGeom>
          <a:solidFill>
            <a:srgbClr val="BFBFBF"/>
          </a:solidFill>
          <a:ln w="127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schemeClr val="tx1">
                    <a:lumMod val="75000"/>
                    <a:lumOff val="25000"/>
                  </a:schemeClr>
                </a:solidFill>
                <a:effectLst/>
                <a:uLnTx/>
                <a:uFillTx/>
                <a:latin typeface="맑은 고딕" panose="020B0503020000020004" pitchFamily="50" charset="-127"/>
                <a:ea typeface="맑은 고딕" panose="020B0503020000020004" pitchFamily="50" charset="-127"/>
                <a:cs typeface="Helvetica Neue"/>
              </a:rPr>
              <a:t>Network</a:t>
            </a:r>
          </a:p>
        </p:txBody>
      </p:sp>
      <p:sp>
        <p:nvSpPr>
          <p:cNvPr id="76" name="Rectangle 105"/>
          <p:cNvSpPr/>
          <p:nvPr/>
        </p:nvSpPr>
        <p:spPr>
          <a:xfrm>
            <a:off x="7859490" y="5260174"/>
            <a:ext cx="848558" cy="217978"/>
          </a:xfrm>
          <a:prstGeom prst="rect">
            <a:avLst/>
          </a:prstGeom>
          <a:solidFill>
            <a:srgbClr val="BFBFBF"/>
          </a:solidFill>
          <a:ln w="127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rPr>
              <a:t>Network</a:t>
            </a:r>
          </a:p>
        </p:txBody>
      </p:sp>
      <p:sp>
        <p:nvSpPr>
          <p:cNvPr id="77" name="TextBox 76"/>
          <p:cNvSpPr txBox="1"/>
          <p:nvPr/>
        </p:nvSpPr>
        <p:spPr>
          <a:xfrm>
            <a:off x="5500266" y="6081247"/>
            <a:ext cx="1292341"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u="none" strike="noStrike" kern="0" cap="none" spc="0" normalizeH="0" baseline="0" noProof="0" dirty="0" smtClean="0">
                <a:ln>
                  <a:noFill/>
                </a:ln>
                <a:solidFill>
                  <a:srgbClr val="99591D"/>
                </a:solidFill>
                <a:effectLst/>
                <a:uLnTx/>
                <a:uFillTx/>
                <a:latin typeface="맑은 고딕" panose="020B0503020000020004" pitchFamily="50" charset="-127"/>
                <a:ea typeface="맑은 고딕" panose="020B0503020000020004" pitchFamily="50" charset="-127"/>
                <a:cs typeface="Helvetica Neue"/>
              </a:rPr>
              <a:t>Business Network</a:t>
            </a:r>
            <a:endParaRPr kumimoji="0" lang="en-US" sz="1000" b="1" u="none" strike="noStrike" kern="0" cap="none" spc="0" normalizeH="0" baseline="0" noProof="0" dirty="0">
              <a:ln>
                <a:noFill/>
              </a:ln>
              <a:solidFill>
                <a:srgbClr val="99591D"/>
              </a:solidFill>
              <a:effectLst/>
              <a:uLnTx/>
              <a:uFillTx/>
              <a:latin typeface="맑은 고딕" panose="020B0503020000020004" pitchFamily="50" charset="-127"/>
              <a:ea typeface="맑은 고딕" panose="020B0503020000020004" pitchFamily="50" charset="-127"/>
              <a:cs typeface="Helvetica Neue"/>
            </a:endParaRPr>
          </a:p>
        </p:txBody>
      </p:sp>
      <p:sp>
        <p:nvSpPr>
          <p:cNvPr id="78" name="TextBox 77"/>
          <p:cNvSpPr txBox="1"/>
          <p:nvPr/>
        </p:nvSpPr>
        <p:spPr>
          <a:xfrm>
            <a:off x="5696344" y="4558815"/>
            <a:ext cx="1026653" cy="215444"/>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376092"/>
                </a:solidFill>
                <a:effectLst/>
                <a:uLnTx/>
                <a:uFillTx/>
                <a:latin typeface="맑은 고딕" panose="020B0503020000020004" pitchFamily="50" charset="-127"/>
                <a:ea typeface="맑은 고딕" panose="020B0503020000020004" pitchFamily="50" charset="-127"/>
              </a:rPr>
              <a:t>Availability</a:t>
            </a:r>
            <a:r>
              <a:rPr kumimoji="0" lang="en-US" sz="800" b="1" i="0" u="none" strike="noStrike" kern="0" cap="none" spc="0" normalizeH="0" noProof="0" dirty="0" smtClean="0">
                <a:ln>
                  <a:noFill/>
                </a:ln>
                <a:solidFill>
                  <a:srgbClr val="376092"/>
                </a:solidFill>
                <a:effectLst/>
                <a:uLnTx/>
                <a:uFillTx/>
                <a:latin typeface="맑은 고딕" panose="020B0503020000020004" pitchFamily="50" charset="-127"/>
                <a:ea typeface="맑은 고딕" panose="020B0503020000020004" pitchFamily="50" charset="-127"/>
              </a:rPr>
              <a:t> </a:t>
            </a:r>
            <a:r>
              <a:rPr kumimoji="0" lang="en-US" sz="800" b="1" i="0" u="none" strike="noStrike" kern="0" cap="none" spc="0" normalizeH="0" baseline="0" noProof="0" dirty="0" smtClean="0">
                <a:ln>
                  <a:noFill/>
                </a:ln>
                <a:solidFill>
                  <a:srgbClr val="376092"/>
                </a:solidFill>
                <a:effectLst/>
                <a:uLnTx/>
                <a:uFillTx/>
                <a:latin typeface="맑은 고딕" panose="020B0503020000020004" pitchFamily="50" charset="-127"/>
                <a:ea typeface="맑은 고딕" panose="020B0503020000020004" pitchFamily="50" charset="-127"/>
              </a:rPr>
              <a:t>Link</a:t>
            </a:r>
            <a:endParaRPr kumimoji="0" lang="en-US" sz="800" b="1" i="0" u="none" strike="noStrike" kern="0" cap="none" spc="0" normalizeH="0" baseline="0" noProof="0" dirty="0">
              <a:ln>
                <a:noFill/>
              </a:ln>
              <a:solidFill>
                <a:srgbClr val="376092"/>
              </a:solidFill>
              <a:effectLst/>
              <a:uLnTx/>
              <a:uFillTx/>
              <a:latin typeface="맑은 고딕" panose="020B0503020000020004" pitchFamily="50" charset="-127"/>
              <a:ea typeface="맑은 고딕" panose="020B0503020000020004" pitchFamily="50" charset="-127"/>
            </a:endParaRPr>
          </a:p>
        </p:txBody>
      </p:sp>
      <p:sp>
        <p:nvSpPr>
          <p:cNvPr id="80" name="Rectangle 116"/>
          <p:cNvSpPr/>
          <p:nvPr/>
        </p:nvSpPr>
        <p:spPr>
          <a:xfrm>
            <a:off x="3631054" y="4325798"/>
            <a:ext cx="1767338" cy="365892"/>
          </a:xfrm>
          <a:prstGeom prst="rect">
            <a:avLst/>
          </a:prstGeom>
          <a:solidFill>
            <a:srgbClr val="CC7626">
              <a:alpha val="74902"/>
            </a:srgbClr>
          </a:solidFill>
          <a:ln w="25400" cap="flat" cmpd="sng" algn="ctr">
            <a:noFill/>
            <a:prstDash val="solid"/>
          </a:ln>
          <a:effectLst/>
        </p:spPr>
        <p:txBody>
          <a:bodyPr rtlCol="0" anchor="ctr"/>
          <a:lstStyle/>
          <a:p>
            <a:pPr lvl="0" algn="ctr">
              <a:defRPr/>
            </a:pPr>
            <a:r>
              <a:rPr kumimoji="0" lang="en-US" sz="1100" b="1" u="none" strike="noStrike" kern="0" cap="none" spc="0" normalizeH="0" baseline="0" noProof="0" dirty="0" smtClean="0">
                <a:ln>
                  <a:noFill/>
                </a:ln>
                <a:uLnTx/>
                <a:uFillTx/>
                <a:latin typeface="맑은 고딕" panose="020B0503020000020004" pitchFamily="50" charset="-127"/>
                <a:ea typeface="맑은 고딕" panose="020B0503020000020004" pitchFamily="50" charset="-127"/>
                <a:cs typeface="Helvetica Neue"/>
              </a:rPr>
              <a:t>Availability</a:t>
            </a:r>
            <a:r>
              <a:rPr kumimoji="0" lang="en-US" sz="1100" b="1" u="none" strike="noStrike" kern="0" cap="none" spc="0" normalizeH="0" noProof="0" dirty="0" smtClean="0">
                <a:ln>
                  <a:noFill/>
                </a:ln>
                <a:uLnTx/>
                <a:uFillTx/>
                <a:latin typeface="맑은 고딕" panose="020B0503020000020004" pitchFamily="50" charset="-127"/>
                <a:ea typeface="맑은 고딕" panose="020B0503020000020004" pitchFamily="50" charset="-127"/>
                <a:cs typeface="Helvetica Neue"/>
              </a:rPr>
              <a:t> Extensions</a:t>
            </a:r>
            <a:endParaRPr kumimoji="0" lang="en-US" sz="1100" b="1" u="none" strike="noStrike" kern="0" cap="none" spc="0" normalizeH="0" baseline="0" noProof="0" dirty="0">
              <a:ln>
                <a:noFill/>
              </a:ln>
              <a:uLnTx/>
              <a:uFillTx/>
              <a:latin typeface="맑은 고딕" panose="020B0503020000020004" pitchFamily="50" charset="-127"/>
              <a:ea typeface="맑은 고딕" panose="020B0503020000020004" pitchFamily="50" charset="-127"/>
              <a:cs typeface="Helvetica Neue"/>
            </a:endParaRPr>
          </a:p>
        </p:txBody>
      </p:sp>
      <p:sp>
        <p:nvSpPr>
          <p:cNvPr id="82" name="Rectangle 118"/>
          <p:cNvSpPr/>
          <p:nvPr/>
        </p:nvSpPr>
        <p:spPr>
          <a:xfrm>
            <a:off x="6929291" y="4305546"/>
            <a:ext cx="1764792" cy="365760"/>
          </a:xfrm>
          <a:prstGeom prst="rect">
            <a:avLst/>
          </a:prstGeom>
          <a:solidFill>
            <a:srgbClr val="CC7626">
              <a:alpha val="74902"/>
            </a:srgbClr>
          </a:solidFill>
          <a:ln w="25400" cap="flat" cmpd="sng" algn="ctr">
            <a:noFill/>
            <a:prstDash val="solid"/>
          </a:ln>
          <a:effectLst/>
        </p:spPr>
        <p:txBody>
          <a:bodyPr rtlCol="0" anchor="ctr"/>
          <a:lstStyle/>
          <a:p>
            <a:pPr algn="ctr"/>
            <a:r>
              <a:rPr lang="en-US" sz="1100" b="1" kern="0" dirty="0" smtClean="0">
                <a:latin typeface="맑은 고딕" panose="020B0503020000020004" pitchFamily="50" charset="-127"/>
                <a:ea typeface="맑은 고딕" panose="020B0503020000020004" pitchFamily="50" charset="-127"/>
                <a:cs typeface="Helvetica Neue"/>
              </a:rPr>
              <a:t>Availability Extensions</a:t>
            </a:r>
            <a:endParaRPr lang="en-US" sz="1100" b="1" kern="0" dirty="0">
              <a:latin typeface="맑은 고딕" panose="020B0503020000020004" pitchFamily="50" charset="-127"/>
              <a:ea typeface="맑은 고딕" panose="020B0503020000020004" pitchFamily="50" charset="-127"/>
              <a:cs typeface="Helvetica Neue"/>
            </a:endParaRPr>
          </a:p>
        </p:txBody>
      </p:sp>
      <p:sp>
        <p:nvSpPr>
          <p:cNvPr id="83" name="TextBox 82"/>
          <p:cNvSpPr txBox="1"/>
          <p:nvPr/>
        </p:nvSpPr>
        <p:spPr>
          <a:xfrm>
            <a:off x="3530509" y="1691335"/>
            <a:ext cx="213478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rPr>
              <a:t>x86</a:t>
            </a:r>
            <a:r>
              <a:rPr kumimoji="0" lang="en-US" sz="14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-Based </a:t>
            </a:r>
            <a:r>
              <a:rPr kumimoji="0" lang="en-US" sz="14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rPr>
              <a:t>Server</a:t>
            </a:r>
          </a:p>
        </p:txBody>
      </p:sp>
      <p:sp>
        <p:nvSpPr>
          <p:cNvPr id="84" name="TextBox 83"/>
          <p:cNvSpPr txBox="1"/>
          <p:nvPr/>
        </p:nvSpPr>
        <p:spPr>
          <a:xfrm>
            <a:off x="6705005" y="1691335"/>
            <a:ext cx="204720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rPr>
              <a:t>x86</a:t>
            </a:r>
            <a:r>
              <a:rPr kumimoji="0" lang="en-US" sz="14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-Based </a:t>
            </a:r>
            <a:r>
              <a:rPr kumimoji="0" lang="en-US" sz="14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rPr>
              <a:t>Server</a:t>
            </a:r>
          </a:p>
        </p:txBody>
      </p:sp>
      <p:sp>
        <p:nvSpPr>
          <p:cNvPr id="85" name="Rounded Rectangle 121"/>
          <p:cNvSpPr/>
          <p:nvPr/>
        </p:nvSpPr>
        <p:spPr>
          <a:xfrm>
            <a:off x="3693227" y="2373146"/>
            <a:ext cx="1691640" cy="373677"/>
          </a:xfrm>
          <a:prstGeom prst="roundRect">
            <a:avLst/>
          </a:prstGeom>
          <a:solidFill>
            <a:srgbClr val="D7EFD4"/>
          </a:solidFill>
          <a:ln w="25400" cap="flat" cmpd="sng" algn="ctr">
            <a:solidFill>
              <a:srgbClr val="35762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endParaRPr>
          </a:p>
        </p:txBody>
      </p:sp>
      <p:sp>
        <p:nvSpPr>
          <p:cNvPr id="86" name="TextBox 85"/>
          <p:cNvSpPr txBox="1"/>
          <p:nvPr/>
        </p:nvSpPr>
        <p:spPr>
          <a:xfrm>
            <a:off x="3646206" y="2368462"/>
            <a:ext cx="946093"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b="1" kern="0" dirty="0" smtClean="0">
                <a:solidFill>
                  <a:schemeClr val="tx1">
                    <a:lumMod val="75000"/>
                    <a:lumOff val="25000"/>
                  </a:schemeClr>
                </a:solidFill>
                <a:latin typeface="맑은 고딕" panose="020B0503020000020004" pitchFamily="50" charset="-127"/>
                <a:ea typeface="맑은 고딕" panose="020B0503020000020004" pitchFamily="50" charset="-127"/>
                <a:cs typeface="Helvetica Neue"/>
              </a:rPr>
              <a:t>Windows </a:t>
            </a:r>
            <a:br>
              <a:rPr lang="en-US" sz="900" b="1" kern="0" dirty="0" smtClean="0">
                <a:solidFill>
                  <a:schemeClr val="tx1">
                    <a:lumMod val="75000"/>
                    <a:lumOff val="25000"/>
                  </a:schemeClr>
                </a:solidFill>
                <a:latin typeface="맑은 고딕" panose="020B0503020000020004" pitchFamily="50" charset="-127"/>
                <a:ea typeface="맑은 고딕" panose="020B0503020000020004" pitchFamily="50" charset="-127"/>
                <a:cs typeface="Helvetica Neue"/>
              </a:rPr>
            </a:br>
            <a:r>
              <a:rPr lang="en-US" sz="900" b="1" kern="0" dirty="0" smtClean="0">
                <a:solidFill>
                  <a:schemeClr val="tx1">
                    <a:lumMod val="75000"/>
                    <a:lumOff val="25000"/>
                  </a:schemeClr>
                </a:solidFill>
                <a:latin typeface="맑은 고딕" panose="020B0503020000020004" pitchFamily="50" charset="-127"/>
                <a:ea typeface="맑은 고딕" panose="020B0503020000020004" pitchFamily="50" charset="-127"/>
                <a:cs typeface="Helvetica Neue"/>
              </a:rPr>
              <a:t>Protected VM</a:t>
            </a:r>
            <a:endParaRPr kumimoji="0" lang="en-US" sz="900" b="1" u="none" strike="noStrike" kern="0" cap="none" spc="0" normalizeH="0" baseline="0" noProof="0" dirty="0">
              <a:ln>
                <a:noFill/>
              </a:ln>
              <a:solidFill>
                <a:schemeClr val="tx1">
                  <a:lumMod val="75000"/>
                  <a:lumOff val="25000"/>
                </a:schemeClr>
              </a:solidFill>
              <a:effectLst/>
              <a:uLnTx/>
              <a:uFillTx/>
              <a:latin typeface="맑은 고딕" panose="020B0503020000020004" pitchFamily="50" charset="-127"/>
              <a:ea typeface="맑은 고딕" panose="020B0503020000020004" pitchFamily="50" charset="-127"/>
              <a:cs typeface="Helvetica Neue"/>
            </a:endParaRPr>
          </a:p>
        </p:txBody>
      </p:sp>
      <p:sp>
        <p:nvSpPr>
          <p:cNvPr id="87" name="Rounded Rectangle 149"/>
          <p:cNvSpPr/>
          <p:nvPr/>
        </p:nvSpPr>
        <p:spPr>
          <a:xfrm>
            <a:off x="3697717" y="2962174"/>
            <a:ext cx="1691640" cy="373677"/>
          </a:xfrm>
          <a:prstGeom prst="roundRect">
            <a:avLst/>
          </a:prstGeom>
          <a:solidFill>
            <a:srgbClr val="D7EFD4"/>
          </a:solidFill>
          <a:ln w="25400" cap="flat" cmpd="sng" algn="ctr">
            <a:solidFill>
              <a:srgbClr val="35762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endParaRPr>
          </a:p>
        </p:txBody>
      </p:sp>
      <p:sp>
        <p:nvSpPr>
          <p:cNvPr id="89" name="TextBox 88"/>
          <p:cNvSpPr txBox="1"/>
          <p:nvPr/>
        </p:nvSpPr>
        <p:spPr>
          <a:xfrm>
            <a:off x="3641759" y="2969539"/>
            <a:ext cx="946093"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Linux</a:t>
            </a:r>
            <a: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 </a:t>
            </a:r>
            <a:b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br>
            <a: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Protected VM</a:t>
            </a:r>
            <a:endParaRPr kumimoji="0" lang="en-US" sz="900" b="1" u="none" strike="noStrike" kern="0" cap="none" spc="0" normalizeH="0" baseline="0" noProof="0" dirty="0">
              <a:ln>
                <a:noFill/>
              </a:ln>
              <a:solidFill>
                <a:srgbClr val="506270"/>
              </a:solidFill>
              <a:effectLst/>
              <a:uLnTx/>
              <a:uFillTx/>
              <a:latin typeface="맑은 고딕" panose="020B0503020000020004" pitchFamily="50" charset="-127"/>
              <a:ea typeface="맑은 고딕" panose="020B0503020000020004" pitchFamily="50" charset="-127"/>
              <a:cs typeface="Helvetica Neue"/>
            </a:endParaRPr>
          </a:p>
        </p:txBody>
      </p:sp>
      <p:sp>
        <p:nvSpPr>
          <p:cNvPr id="93" name="Rounded Rectangle 159"/>
          <p:cNvSpPr/>
          <p:nvPr/>
        </p:nvSpPr>
        <p:spPr>
          <a:xfrm>
            <a:off x="6991090" y="2372775"/>
            <a:ext cx="1691640" cy="373677"/>
          </a:xfrm>
          <a:prstGeom prst="roundRect">
            <a:avLst/>
          </a:prstGeom>
          <a:solidFill>
            <a:schemeClr val="accent6">
              <a:lumMod val="20000"/>
              <a:lumOff val="80000"/>
            </a:schemeClr>
          </a:solidFill>
          <a:ln w="25400" cap="flat" cmpd="sng" algn="ctr">
            <a:solidFill>
              <a:schemeClr val="accent6">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endParaRPr>
          </a:p>
        </p:txBody>
      </p:sp>
      <p:sp>
        <p:nvSpPr>
          <p:cNvPr id="97" name="TextBox 96"/>
          <p:cNvSpPr txBox="1"/>
          <p:nvPr/>
        </p:nvSpPr>
        <p:spPr>
          <a:xfrm>
            <a:off x="7765433" y="2371026"/>
            <a:ext cx="946093"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Windows</a:t>
            </a:r>
            <a: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 </a:t>
            </a:r>
            <a:b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br>
            <a: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Protected VM</a:t>
            </a:r>
            <a:endParaRPr kumimoji="0" lang="en-US" sz="9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endParaRPr>
          </a:p>
        </p:txBody>
      </p:sp>
      <p:sp>
        <p:nvSpPr>
          <p:cNvPr id="99" name="Rounded Rectangle 161"/>
          <p:cNvSpPr/>
          <p:nvPr/>
        </p:nvSpPr>
        <p:spPr>
          <a:xfrm>
            <a:off x="6991090" y="2961802"/>
            <a:ext cx="1691640" cy="373677"/>
          </a:xfrm>
          <a:prstGeom prst="roundRect">
            <a:avLst/>
          </a:prstGeom>
          <a:solidFill>
            <a:srgbClr val="D7EFD4"/>
          </a:solidFill>
          <a:ln w="25400" cap="flat" cmpd="sng" algn="ctr">
            <a:solidFill>
              <a:srgbClr val="35762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endParaRPr>
          </a:p>
        </p:txBody>
      </p:sp>
      <p:sp>
        <p:nvSpPr>
          <p:cNvPr id="104" name="TextBox 103"/>
          <p:cNvSpPr txBox="1"/>
          <p:nvPr/>
        </p:nvSpPr>
        <p:spPr>
          <a:xfrm>
            <a:off x="7756694" y="2958343"/>
            <a:ext cx="946093"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Linux</a:t>
            </a:r>
            <a: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 </a:t>
            </a:r>
            <a:b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br>
            <a:r>
              <a:rPr kumimoji="0" lang="en-US" sz="900" b="1" u="none" strike="noStrike" kern="0" cap="none" spc="0" normalizeH="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Protected VM</a:t>
            </a:r>
            <a:endParaRPr kumimoji="0" lang="en-US" sz="9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endParaRPr>
          </a:p>
        </p:txBody>
      </p:sp>
      <p:sp>
        <p:nvSpPr>
          <p:cNvPr id="105" name="Rounded Rectangle 181"/>
          <p:cNvSpPr/>
          <p:nvPr/>
        </p:nvSpPr>
        <p:spPr>
          <a:xfrm>
            <a:off x="4527906" y="2400726"/>
            <a:ext cx="3270561" cy="319182"/>
          </a:xfrm>
          <a:prstGeom prst="roundRect">
            <a:avLst/>
          </a:prstGeom>
          <a:solidFill>
            <a:srgbClr val="F6FBE2">
              <a:alpha val="61961"/>
            </a:srgbClr>
          </a:solidFill>
          <a:ln w="9525" cap="flat" cmpd="sng" algn="ctr">
            <a:solidFill>
              <a:srgbClr val="17375E">
                <a:alpha val="41176"/>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endParaRPr>
          </a:p>
        </p:txBody>
      </p:sp>
      <p:pic>
        <p:nvPicPr>
          <p:cNvPr id="110" name="Picture 182" descr="Virtual_Logon_Screen_Small"/>
          <p:cNvPicPr>
            <a:picLocks noChangeAspect="1" noChangeArrowheads="1"/>
          </p:cNvPicPr>
          <p:nvPr/>
        </p:nvPicPr>
        <p:blipFill>
          <a:blip r:embed="rId4" cstate="print"/>
          <a:srcRect/>
          <a:stretch>
            <a:fillRect/>
          </a:stretch>
        </p:blipFill>
        <p:spPr bwMode="auto">
          <a:xfrm>
            <a:off x="6021495" y="2422361"/>
            <a:ext cx="355521" cy="274874"/>
          </a:xfrm>
          <a:prstGeom prst="rect">
            <a:avLst/>
          </a:prstGeom>
          <a:noFill/>
        </p:spPr>
      </p:pic>
      <p:sp>
        <p:nvSpPr>
          <p:cNvPr id="111" name="Rounded Rectangle 183"/>
          <p:cNvSpPr/>
          <p:nvPr/>
        </p:nvSpPr>
        <p:spPr>
          <a:xfrm>
            <a:off x="4527906" y="2990500"/>
            <a:ext cx="3255755" cy="319182"/>
          </a:xfrm>
          <a:prstGeom prst="roundRect">
            <a:avLst/>
          </a:prstGeom>
          <a:solidFill>
            <a:srgbClr val="F6FBE2">
              <a:alpha val="61961"/>
            </a:srgbClr>
          </a:solidFill>
          <a:ln w="9525" cap="flat" cmpd="sng" algn="ctr">
            <a:solidFill>
              <a:srgbClr val="17375E">
                <a:alpha val="41176"/>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endParaRPr>
          </a:p>
        </p:txBody>
      </p:sp>
      <p:sp>
        <p:nvSpPr>
          <p:cNvPr id="113" name="Rounded Rectangle 184"/>
          <p:cNvSpPr/>
          <p:nvPr/>
        </p:nvSpPr>
        <p:spPr>
          <a:xfrm>
            <a:off x="4590081" y="3018701"/>
            <a:ext cx="678954" cy="263248"/>
          </a:xfrm>
          <a:prstGeom prst="roundRect">
            <a:avLst/>
          </a:prstGeom>
          <a:solidFill>
            <a:srgbClr val="3E5D60"/>
          </a:solidFill>
          <a:ln w="12700" cap="flat" cmpd="sng" algn="ctr">
            <a:solidFill>
              <a:srgbClr val="293E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Helvetica Neue"/>
              </a:rPr>
              <a:t>App Set “B”</a:t>
            </a:r>
          </a:p>
        </p:txBody>
      </p:sp>
      <p:sp>
        <p:nvSpPr>
          <p:cNvPr id="114" name="Rounded Rectangle 192"/>
          <p:cNvSpPr/>
          <p:nvPr/>
        </p:nvSpPr>
        <p:spPr>
          <a:xfrm>
            <a:off x="4590075" y="2426886"/>
            <a:ext cx="678967" cy="263248"/>
          </a:xfrm>
          <a:prstGeom prst="roundRect">
            <a:avLst/>
          </a:prstGeom>
          <a:solidFill>
            <a:schemeClr val="accent3">
              <a:lumMod val="75000"/>
            </a:schemeClr>
          </a:solidFill>
          <a:ln w="12700" cap="flat" cmpd="sng" algn="ctr">
            <a:solidFill>
              <a:schemeClr val="accent3">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Helvetica Neue"/>
              </a:rPr>
              <a:t>App “A”</a:t>
            </a:r>
          </a:p>
        </p:txBody>
      </p:sp>
      <p:sp>
        <p:nvSpPr>
          <p:cNvPr id="115" name="Rounded Rectangle 193"/>
          <p:cNvSpPr/>
          <p:nvPr/>
        </p:nvSpPr>
        <p:spPr>
          <a:xfrm>
            <a:off x="7100569" y="3018716"/>
            <a:ext cx="648654" cy="263248"/>
          </a:xfrm>
          <a:prstGeom prst="roundRect">
            <a:avLst/>
          </a:prstGeom>
          <a:solidFill>
            <a:srgbClr val="3E5D60"/>
          </a:solidFill>
          <a:ln w="12700" cap="flat" cmpd="sng" algn="ctr">
            <a:solidFill>
              <a:srgbClr val="293E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Helvetica Neue"/>
              </a:rPr>
              <a:t>App Set “B”</a:t>
            </a:r>
          </a:p>
        </p:txBody>
      </p:sp>
      <p:sp>
        <p:nvSpPr>
          <p:cNvPr id="116" name="Rounded Rectangle 194"/>
          <p:cNvSpPr/>
          <p:nvPr/>
        </p:nvSpPr>
        <p:spPr>
          <a:xfrm>
            <a:off x="7100581" y="2426901"/>
            <a:ext cx="648640" cy="263248"/>
          </a:xfrm>
          <a:prstGeom prst="roundRect">
            <a:avLst/>
          </a:prstGeom>
          <a:solidFill>
            <a:srgbClr val="3E5D60"/>
          </a:solidFill>
          <a:ln w="12700" cap="flat" cmpd="sng" algn="ctr">
            <a:solidFill>
              <a:srgbClr val="293E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Helvetica Neue"/>
              </a:rPr>
              <a:t>App “A”</a:t>
            </a:r>
          </a:p>
        </p:txBody>
      </p:sp>
      <p:pic>
        <p:nvPicPr>
          <p:cNvPr id="124" name="Picture 2" descr="http://miramarautomation.com/pictures/rtu_hmi_main.jpg"/>
          <p:cNvPicPr>
            <a:picLocks noChangeAspect="1" noChangeArrowheads="1"/>
          </p:cNvPicPr>
          <p:nvPr/>
        </p:nvPicPr>
        <p:blipFill>
          <a:blip r:embed="rId5" cstate="print"/>
          <a:srcRect/>
          <a:stretch>
            <a:fillRect/>
          </a:stretch>
        </p:blipFill>
        <p:spPr bwMode="auto">
          <a:xfrm>
            <a:off x="5813531" y="3011454"/>
            <a:ext cx="368503" cy="275494"/>
          </a:xfrm>
          <a:prstGeom prst="rect">
            <a:avLst/>
          </a:prstGeom>
          <a:noFill/>
          <a:ln w="3175">
            <a:solidFill>
              <a:srgbClr val="1F497D"/>
            </a:solidFill>
          </a:ln>
        </p:spPr>
      </p:pic>
      <p:pic>
        <p:nvPicPr>
          <p:cNvPr id="125" name="Picture 4" descr="http://3.bp.blogspot.com/_pMscxxELHEg/Shvq0YTw3gI/AAAAAAAAFWQ/dXQ5FBqoDf8/s320/CSMarch2009.jpg"/>
          <p:cNvPicPr>
            <a:picLocks noChangeAspect="1" noChangeArrowheads="1"/>
          </p:cNvPicPr>
          <p:nvPr/>
        </p:nvPicPr>
        <p:blipFill>
          <a:blip r:embed="rId6" cstate="print"/>
          <a:srcRect/>
          <a:stretch>
            <a:fillRect/>
          </a:stretch>
        </p:blipFill>
        <p:spPr bwMode="auto">
          <a:xfrm>
            <a:off x="6215871" y="3011616"/>
            <a:ext cx="393097" cy="275169"/>
          </a:xfrm>
          <a:prstGeom prst="rect">
            <a:avLst/>
          </a:prstGeom>
          <a:noFill/>
          <a:ln w="3175">
            <a:solidFill>
              <a:srgbClr val="1F497D"/>
            </a:solidFill>
          </a:ln>
        </p:spPr>
      </p:pic>
      <p:sp>
        <p:nvSpPr>
          <p:cNvPr id="126" name="Rectangle 198"/>
          <p:cNvSpPr/>
          <p:nvPr/>
        </p:nvSpPr>
        <p:spPr>
          <a:xfrm>
            <a:off x="3682761" y="2085473"/>
            <a:ext cx="1762566" cy="246221"/>
          </a:xfrm>
          <a:prstGeom prst="rect">
            <a:avLst/>
          </a:prstGeom>
        </p:spPr>
        <p:txBody>
          <a:bodyPr wrap="square">
            <a:spAutoFit/>
          </a:bodyPr>
          <a:lstStyle/>
          <a:p>
            <a:pPr lvl="0" algn="ctr">
              <a:defRPr/>
            </a:pPr>
            <a:r>
              <a:rPr lang="en-US" sz="1000" b="1" kern="0" dirty="0" smtClean="0">
                <a:latin typeface="맑은 고딕" panose="020B0503020000020004" pitchFamily="50" charset="-127"/>
                <a:ea typeface="맑은 고딕" panose="020B0503020000020004" pitchFamily="50" charset="-127"/>
                <a:cs typeface="Helvetica Neue"/>
              </a:rPr>
              <a:t>FT Protected</a:t>
            </a:r>
            <a:endParaRPr lang="en-US" sz="1000" b="1" kern="0" dirty="0">
              <a:latin typeface="맑은 고딕" panose="020B0503020000020004" pitchFamily="50" charset="-127"/>
              <a:ea typeface="맑은 고딕" panose="020B0503020000020004" pitchFamily="50" charset="-127"/>
              <a:cs typeface="Helvetica Neue"/>
            </a:endParaRPr>
          </a:p>
        </p:txBody>
      </p:sp>
      <p:sp>
        <p:nvSpPr>
          <p:cNvPr id="127" name="Rectangle 199"/>
          <p:cNvSpPr/>
          <p:nvPr/>
        </p:nvSpPr>
        <p:spPr>
          <a:xfrm>
            <a:off x="6971386" y="2085473"/>
            <a:ext cx="1762566" cy="246221"/>
          </a:xfrm>
          <a:prstGeom prst="rect">
            <a:avLst/>
          </a:prstGeom>
        </p:spPr>
        <p:txBody>
          <a:bodyPr wrap="square">
            <a:spAutoFit/>
          </a:bodyPr>
          <a:lstStyle/>
          <a:p>
            <a:pPr lvl="0" algn="ctr">
              <a:defRPr/>
            </a:pPr>
            <a:r>
              <a:rPr lang="en-US" sz="1000" b="1" kern="0" dirty="0" smtClean="0">
                <a:latin typeface="맑은 고딕" panose="020B0503020000020004" pitchFamily="50" charset="-127"/>
                <a:ea typeface="맑은 고딕" panose="020B0503020000020004" pitchFamily="50" charset="-127"/>
                <a:cs typeface="Helvetica Neue"/>
              </a:rPr>
              <a:t>FT PROTECTED</a:t>
            </a:r>
            <a:endParaRPr lang="en-US" sz="1000" b="1" kern="0" dirty="0">
              <a:latin typeface="맑은 고딕" panose="020B0503020000020004" pitchFamily="50" charset="-127"/>
              <a:ea typeface="맑은 고딕" panose="020B0503020000020004" pitchFamily="50" charset="-127"/>
              <a:cs typeface="Helvetica Neue"/>
            </a:endParaRPr>
          </a:p>
        </p:txBody>
      </p:sp>
      <p:sp>
        <p:nvSpPr>
          <p:cNvPr id="128" name="Rectangle 200"/>
          <p:cNvSpPr/>
          <p:nvPr/>
        </p:nvSpPr>
        <p:spPr>
          <a:xfrm>
            <a:off x="3650933" y="2292546"/>
            <a:ext cx="1780287" cy="1094871"/>
          </a:xfrm>
          <a:prstGeom prst="rect">
            <a:avLst/>
          </a:prstGeom>
          <a:noFill/>
          <a:ln w="12700" cmpd="sng">
            <a:solidFill>
              <a:schemeClr val="tx1"/>
            </a:solidFill>
            <a:prstDash val="dash"/>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129" name="Rectangle 201"/>
          <p:cNvSpPr/>
          <p:nvPr/>
        </p:nvSpPr>
        <p:spPr>
          <a:xfrm>
            <a:off x="6942100" y="2292546"/>
            <a:ext cx="1788528" cy="1094871"/>
          </a:xfrm>
          <a:prstGeom prst="rect">
            <a:avLst/>
          </a:prstGeom>
          <a:noFill/>
          <a:ln w="12700" cmpd="sng">
            <a:solidFill>
              <a:schemeClr val="tx1"/>
            </a:solidFill>
            <a:prstDash val="dash"/>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130" name="TextBox 129"/>
          <p:cNvSpPr txBox="1"/>
          <p:nvPr/>
        </p:nvSpPr>
        <p:spPr bwMode="black">
          <a:xfrm>
            <a:off x="7721773" y="2295740"/>
            <a:ext cx="612251" cy="45719"/>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en-US" sz="1200" b="0" kern="1200" cap="none" noProof="0" dirty="0" smtClean="0">
              <a:solidFill>
                <a:srgbClr val="31537C"/>
              </a:solidFill>
              <a:latin typeface="맑은 고딕" panose="020B0503020000020004" pitchFamily="50" charset="-127"/>
              <a:ea typeface="맑은 고딕" panose="020B0503020000020004" pitchFamily="50" charset="-127"/>
              <a:cs typeface="Helvetica Neue"/>
            </a:endParaRPr>
          </a:p>
        </p:txBody>
      </p:sp>
      <p:sp>
        <p:nvSpPr>
          <p:cNvPr id="131" name="Flowchart: Magnetic Disk 348"/>
          <p:cNvSpPr/>
          <p:nvPr/>
        </p:nvSpPr>
        <p:spPr>
          <a:xfrm>
            <a:off x="4640823" y="5213779"/>
            <a:ext cx="729484" cy="314176"/>
          </a:xfrm>
          <a:prstGeom prst="flowChartMagneticDisk">
            <a:avLst/>
          </a:prstGeom>
          <a:solidFill>
            <a:srgbClr val="D7EFD4"/>
          </a:solidFill>
          <a:ln w="12700" cap="flat" cmpd="sng" algn="ctr">
            <a:solidFill>
              <a:srgbClr val="35762B"/>
            </a:solidFill>
            <a:prstDash val="solid"/>
          </a:ln>
          <a:effectLst/>
        </p:spPr>
        <p:txBody>
          <a:bodyPr rtlCol="0" anchor="ctr"/>
          <a:lstStyle/>
          <a:p>
            <a:pPr algn="ctr">
              <a:defRPr/>
            </a:pPr>
            <a:r>
              <a:rPr lang="en-US" sz="1100" b="1" kern="0" dirty="0" smtClean="0">
                <a:solidFill>
                  <a:srgbClr val="506270"/>
                </a:solidFill>
                <a:latin typeface="맑은 고딕" panose="020B0503020000020004" pitchFamily="50" charset="-127"/>
                <a:ea typeface="맑은 고딕" panose="020B0503020000020004" pitchFamily="50" charset="-127"/>
                <a:cs typeface="Helvetica Neue"/>
              </a:rPr>
              <a:t>Storage</a:t>
            </a:r>
            <a:endParaRPr lang="en-US" sz="1100" b="1" kern="0" dirty="0">
              <a:solidFill>
                <a:srgbClr val="506270"/>
              </a:solidFill>
              <a:latin typeface="맑은 고딕" panose="020B0503020000020004" pitchFamily="50" charset="-127"/>
              <a:ea typeface="맑은 고딕" panose="020B0503020000020004" pitchFamily="50" charset="-127"/>
              <a:cs typeface="Helvetica Neue"/>
            </a:endParaRPr>
          </a:p>
        </p:txBody>
      </p:sp>
      <p:sp>
        <p:nvSpPr>
          <p:cNvPr id="132" name="Rounded Rectangle 56"/>
          <p:cNvSpPr/>
          <p:nvPr/>
        </p:nvSpPr>
        <p:spPr>
          <a:xfrm>
            <a:off x="3657600" y="3745103"/>
            <a:ext cx="1804886" cy="484681"/>
          </a:xfrm>
          <a:prstGeom prst="roundRect">
            <a:avLst/>
          </a:prstGeom>
          <a:solidFill>
            <a:schemeClr val="accent4">
              <a:lumMod val="20000"/>
              <a:lumOff val="80000"/>
            </a:schemeClr>
          </a:solidFill>
          <a:ln w="25400" cap="flat" cmpd="sng" algn="ctr">
            <a:solidFill>
              <a:schemeClr val="accent4">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endParaRPr>
          </a:p>
        </p:txBody>
      </p:sp>
      <p:sp>
        <p:nvSpPr>
          <p:cNvPr id="133" name="Rounded Rectangle 57"/>
          <p:cNvSpPr/>
          <p:nvPr/>
        </p:nvSpPr>
        <p:spPr>
          <a:xfrm>
            <a:off x="4717521" y="3831964"/>
            <a:ext cx="673833" cy="305491"/>
          </a:xfrm>
          <a:prstGeom prst="roundRect">
            <a:avLst/>
          </a:prstGeom>
          <a:solidFill>
            <a:schemeClr val="tx1">
              <a:lumMod val="75000"/>
              <a:lumOff val="25000"/>
            </a:schemeClr>
          </a:solidFill>
          <a:ln w="12700" cap="flat" cmpd="sng" algn="ctr">
            <a:solidFill>
              <a:srgbClr val="36424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Helvetica Neue"/>
              </a:rPr>
              <a:t>App “C”</a:t>
            </a:r>
          </a:p>
        </p:txBody>
      </p:sp>
      <p:pic>
        <p:nvPicPr>
          <p:cNvPr id="134" name="Picture 8" descr="http://www.mscrm-cabc.co.uk/Screens/outlook.JPG"/>
          <p:cNvPicPr>
            <a:picLocks noChangeAspect="1" noChangeArrowheads="1"/>
          </p:cNvPicPr>
          <p:nvPr/>
        </p:nvPicPr>
        <p:blipFill>
          <a:blip r:embed="rId7" cstate="print"/>
          <a:srcRect/>
          <a:stretch>
            <a:fillRect/>
          </a:stretch>
        </p:blipFill>
        <p:spPr bwMode="auto">
          <a:xfrm>
            <a:off x="6025280" y="3849016"/>
            <a:ext cx="351232" cy="321151"/>
          </a:xfrm>
          <a:prstGeom prst="rect">
            <a:avLst/>
          </a:prstGeom>
          <a:noFill/>
        </p:spPr>
      </p:pic>
      <p:sp>
        <p:nvSpPr>
          <p:cNvPr id="135" name="TextBox 134"/>
          <p:cNvSpPr txBox="1"/>
          <p:nvPr/>
        </p:nvSpPr>
        <p:spPr>
          <a:xfrm>
            <a:off x="3795866" y="3872437"/>
            <a:ext cx="827993"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u="none" strike="noStrike" kern="0" cap="none" spc="0" normalizeH="0" baseline="0" noProof="0" dirty="0" smtClean="0">
                <a:ln>
                  <a:noFill/>
                </a:ln>
                <a:solidFill>
                  <a:srgbClr val="506270"/>
                </a:solidFill>
                <a:effectLst/>
                <a:uLnTx/>
                <a:uFillTx/>
                <a:latin typeface="맑은 고딕" panose="020B0503020000020004" pitchFamily="50" charset="-127"/>
                <a:ea typeface="맑은 고딕" panose="020B0503020000020004" pitchFamily="50" charset="-127"/>
                <a:cs typeface="Helvetica Neue"/>
              </a:rPr>
              <a:t>Windows</a:t>
            </a:r>
          </a:p>
        </p:txBody>
      </p:sp>
      <p:sp>
        <p:nvSpPr>
          <p:cNvPr id="136" name="Rectangle 60"/>
          <p:cNvSpPr/>
          <p:nvPr/>
        </p:nvSpPr>
        <p:spPr>
          <a:xfrm>
            <a:off x="3668990" y="3458818"/>
            <a:ext cx="1762566" cy="246221"/>
          </a:xfrm>
          <a:prstGeom prst="rect">
            <a:avLst/>
          </a:prstGeom>
        </p:spPr>
        <p:txBody>
          <a:bodyPr wrap="square">
            <a:spAutoFit/>
          </a:bodyPr>
          <a:lstStyle/>
          <a:p>
            <a:pPr lvl="0" algn="ctr">
              <a:defRPr/>
            </a:pPr>
            <a:r>
              <a:rPr lang="en-US" sz="1000" b="1" kern="0" dirty="0" smtClean="0">
                <a:latin typeface="맑은 고딕" panose="020B0503020000020004" pitchFamily="50" charset="-127"/>
                <a:ea typeface="맑은 고딕" panose="020B0503020000020004" pitchFamily="50" charset="-127"/>
                <a:cs typeface="Helvetica Neue"/>
              </a:rPr>
              <a:t>HA PROTECTED</a:t>
            </a:r>
            <a:endParaRPr lang="en-US" sz="1000" b="1" kern="0" dirty="0">
              <a:latin typeface="맑은 고딕" panose="020B0503020000020004" pitchFamily="50" charset="-127"/>
              <a:ea typeface="맑은 고딕" panose="020B0503020000020004" pitchFamily="50" charset="-127"/>
              <a:cs typeface="Helvetica Neue"/>
            </a:endParaRPr>
          </a:p>
        </p:txBody>
      </p:sp>
      <p:sp>
        <p:nvSpPr>
          <p:cNvPr id="137" name="Rectangle 61"/>
          <p:cNvSpPr/>
          <p:nvPr/>
        </p:nvSpPr>
        <p:spPr>
          <a:xfrm>
            <a:off x="7013772" y="3464951"/>
            <a:ext cx="1762566" cy="246221"/>
          </a:xfrm>
          <a:prstGeom prst="rect">
            <a:avLst/>
          </a:prstGeom>
        </p:spPr>
        <p:txBody>
          <a:bodyPr wrap="square">
            <a:spAutoFit/>
          </a:bodyPr>
          <a:lstStyle/>
          <a:p>
            <a:pPr lvl="0" algn="ctr">
              <a:defRPr/>
            </a:pPr>
            <a:r>
              <a:rPr lang="en-US" sz="1000" b="1" kern="0" dirty="0" smtClean="0">
                <a:latin typeface="맑은 고딕" panose="020B0503020000020004" pitchFamily="50" charset="-127"/>
                <a:ea typeface="맑은 고딕" panose="020B0503020000020004" pitchFamily="50" charset="-127"/>
                <a:cs typeface="Helvetica Neue"/>
              </a:rPr>
              <a:t>HA PROTECTED</a:t>
            </a:r>
            <a:endParaRPr lang="en-US" sz="1000" b="1" kern="0" dirty="0">
              <a:latin typeface="맑은 고딕" panose="020B0503020000020004" pitchFamily="50" charset="-127"/>
              <a:ea typeface="맑은 고딕" panose="020B0503020000020004" pitchFamily="50" charset="-127"/>
              <a:cs typeface="Helvetica Neue"/>
            </a:endParaRPr>
          </a:p>
        </p:txBody>
      </p:sp>
      <p:sp>
        <p:nvSpPr>
          <p:cNvPr id="138" name="Rounded Rectangle 71"/>
          <p:cNvSpPr/>
          <p:nvPr/>
        </p:nvSpPr>
        <p:spPr>
          <a:xfrm>
            <a:off x="6944050" y="3854008"/>
            <a:ext cx="622901" cy="305491"/>
          </a:xfrm>
          <a:prstGeom prst="roundRect">
            <a:avLst/>
          </a:prstGeom>
          <a:solidFill>
            <a:srgbClr val="506270"/>
          </a:solidFill>
          <a:ln w="12700" cap="flat" cmpd="sng" algn="ctr">
            <a:solidFill>
              <a:schemeClr val="tx1">
                <a:lumMod val="90000"/>
                <a:lumOff val="1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Helvetica Neue"/>
              </a:rPr>
              <a:t>App “C”</a:t>
            </a:r>
          </a:p>
        </p:txBody>
      </p:sp>
      <p:sp>
        <p:nvSpPr>
          <p:cNvPr id="139" name="Rounded Rectangle 62"/>
          <p:cNvSpPr/>
          <p:nvPr/>
        </p:nvSpPr>
        <p:spPr>
          <a:xfrm>
            <a:off x="6921204" y="3812109"/>
            <a:ext cx="1505486" cy="398674"/>
          </a:xfrm>
          <a:prstGeom prst="roundRect">
            <a:avLst/>
          </a:prstGeom>
          <a:solidFill>
            <a:srgbClr val="F6FBE2">
              <a:alpha val="61961"/>
            </a:srgbClr>
          </a:solidFill>
          <a:ln w="9525" cap="flat" cmpd="sng" algn="ctr">
            <a:solidFill>
              <a:srgbClr val="17375E">
                <a:alpha val="41176"/>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endParaRPr>
          </a:p>
        </p:txBody>
      </p:sp>
      <p:sp>
        <p:nvSpPr>
          <p:cNvPr id="140" name="Rectangle 152"/>
          <p:cNvSpPr/>
          <p:nvPr/>
        </p:nvSpPr>
        <p:spPr>
          <a:xfrm>
            <a:off x="3646386" y="4730191"/>
            <a:ext cx="1767338" cy="381642"/>
          </a:xfrm>
          <a:prstGeom prst="rect">
            <a:avLst/>
          </a:prstGeom>
          <a:solidFill>
            <a:srgbClr val="D4B040">
              <a:alpha val="6980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smtClean="0">
                <a:ln>
                  <a:noFill/>
                </a:ln>
                <a:uLnTx/>
                <a:uFillTx/>
                <a:latin typeface="맑은 고딕" panose="020B0503020000020004" pitchFamily="50" charset="-127"/>
                <a:ea typeface="맑은 고딕" panose="020B0503020000020004" pitchFamily="50" charset="-127"/>
                <a:cs typeface="Helvetica Neue"/>
              </a:rPr>
              <a:t>Virtualization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smtClean="0">
                <a:ln>
                  <a:noFill/>
                </a:ln>
                <a:uLnTx/>
                <a:uFillTx/>
                <a:latin typeface="맑은 고딕" panose="020B0503020000020004" pitchFamily="50" charset="-127"/>
                <a:ea typeface="맑은 고딕" panose="020B0503020000020004" pitchFamily="50" charset="-127"/>
                <a:cs typeface="Helvetica Neue"/>
              </a:rPr>
              <a:t>Hypervisor</a:t>
            </a:r>
            <a:endParaRPr kumimoji="0" lang="en-US" sz="1100" b="1" u="none" strike="noStrike" kern="0" cap="none" spc="0" normalizeH="0" baseline="0" noProof="0" dirty="0">
              <a:ln>
                <a:noFill/>
              </a:ln>
              <a:uLnTx/>
              <a:uFillTx/>
              <a:latin typeface="맑은 고딕" panose="020B0503020000020004" pitchFamily="50" charset="-127"/>
              <a:ea typeface="맑은 고딕" panose="020B0503020000020004" pitchFamily="50" charset="-127"/>
              <a:cs typeface="Helvetica Neue"/>
            </a:endParaRPr>
          </a:p>
        </p:txBody>
      </p:sp>
      <p:sp>
        <p:nvSpPr>
          <p:cNvPr id="141" name="Rectangle 155"/>
          <p:cNvSpPr/>
          <p:nvPr/>
        </p:nvSpPr>
        <p:spPr>
          <a:xfrm>
            <a:off x="6942625" y="4700389"/>
            <a:ext cx="1764792" cy="411444"/>
          </a:xfrm>
          <a:prstGeom prst="rect">
            <a:avLst/>
          </a:prstGeom>
          <a:solidFill>
            <a:srgbClr val="D4B040">
              <a:alpha val="69804"/>
            </a:srgbClr>
          </a:solidFill>
          <a:ln w="25400" cap="flat" cmpd="sng" algn="ctr">
            <a:noFill/>
            <a:prstDash val="solid"/>
          </a:ln>
          <a:effectLst/>
        </p:spPr>
        <p:txBody>
          <a:bodyPr rtlCol="0" anchor="ctr"/>
          <a:lstStyle/>
          <a:p>
            <a:pPr algn="ctr"/>
            <a:r>
              <a:rPr lang="en-US" sz="1100" b="1" kern="0" dirty="0" smtClean="0">
                <a:latin typeface="맑은 고딕" panose="020B0503020000020004" pitchFamily="50" charset="-127"/>
                <a:ea typeface="맑은 고딕" panose="020B0503020000020004" pitchFamily="50" charset="-127"/>
                <a:cs typeface="Helvetica Neue"/>
              </a:rPr>
              <a:t>Virtualization</a:t>
            </a:r>
          </a:p>
          <a:p>
            <a:pPr algn="ctr"/>
            <a:r>
              <a:rPr lang="en-US" sz="1100" b="1" kern="0" dirty="0" smtClean="0">
                <a:latin typeface="맑은 고딕" panose="020B0503020000020004" pitchFamily="50" charset="-127"/>
                <a:ea typeface="맑은 고딕" panose="020B0503020000020004" pitchFamily="50" charset="-127"/>
                <a:cs typeface="Helvetica Neue"/>
              </a:rPr>
              <a:t>Hypervisor</a:t>
            </a:r>
            <a:endParaRPr lang="en-US" sz="1100" b="1" kern="0" dirty="0">
              <a:latin typeface="맑은 고딕" panose="020B0503020000020004" pitchFamily="50" charset="-127"/>
              <a:ea typeface="맑은 고딕" panose="020B0503020000020004" pitchFamily="50" charset="-127"/>
              <a:cs typeface="Helvetica Neue"/>
            </a:endParaRPr>
          </a:p>
        </p:txBody>
      </p:sp>
    </p:spTree>
    <p:extLst>
      <p:ext uri="{BB962C8B-B14F-4D97-AF65-F5344CB8AC3E}">
        <p14:creationId xmlns:p14="http://schemas.microsoft.com/office/powerpoint/2010/main" val="1571346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3059" y="934117"/>
            <a:ext cx="6862763" cy="631825"/>
          </a:xfrm>
        </p:spPr>
        <p:txBody>
          <a:bodyPr/>
          <a:lstStyle/>
          <a:p>
            <a:r>
              <a:rPr lang="en-US" dirty="0" err="1" smtClean="0"/>
              <a:t>Checkpointing</a:t>
            </a:r>
            <a:r>
              <a:rPr lang="en-US" dirty="0"/>
              <a:t>: </a:t>
            </a:r>
            <a:r>
              <a:rPr lang="en-US" b="0" dirty="0"/>
              <a:t>The conceptual</a:t>
            </a:r>
          </a:p>
        </p:txBody>
      </p:sp>
      <p:sp>
        <p:nvSpPr>
          <p:cNvPr id="6" name="Right Arrow 5"/>
          <p:cNvSpPr/>
          <p:nvPr/>
        </p:nvSpPr>
        <p:spPr bwMode="auto">
          <a:xfrm>
            <a:off x="736600" y="5585983"/>
            <a:ext cx="8099582" cy="650524"/>
          </a:xfrm>
          <a:prstGeom prst="rightArrow">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sp>
        <p:nvSpPr>
          <p:cNvPr id="7" name="Right Arrow 6"/>
          <p:cNvSpPr/>
          <p:nvPr/>
        </p:nvSpPr>
        <p:spPr bwMode="auto">
          <a:xfrm>
            <a:off x="743894" y="1895961"/>
            <a:ext cx="8099582" cy="567120"/>
          </a:xfrm>
          <a:prstGeom prst="rightArrow">
            <a:avLst/>
          </a:prstGeom>
          <a:solidFill>
            <a:schemeClr val="bg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grpSp>
        <p:nvGrpSpPr>
          <p:cNvPr id="8" name="Group 7"/>
          <p:cNvGrpSpPr/>
          <p:nvPr/>
        </p:nvGrpSpPr>
        <p:grpSpPr>
          <a:xfrm>
            <a:off x="2604270" y="3919815"/>
            <a:ext cx="689170" cy="1612038"/>
            <a:chOff x="2784165" y="3731728"/>
            <a:chExt cx="689170" cy="1612038"/>
          </a:xfrm>
        </p:grpSpPr>
        <p:sp>
          <p:nvSpPr>
            <p:cNvPr id="9" name="TextBox 8"/>
            <p:cNvSpPr txBox="1"/>
            <p:nvPr/>
          </p:nvSpPr>
          <p:spPr>
            <a:xfrm>
              <a:off x="2784165" y="4820546"/>
              <a:ext cx="689170" cy="523220"/>
            </a:xfrm>
            <a:prstGeom prst="rect">
              <a:avLst/>
            </a:prstGeom>
            <a:noFill/>
          </p:spPr>
          <p:txBody>
            <a:bodyPr wrap="square" rtlCol="0">
              <a:spAutoFit/>
            </a:bodyPr>
            <a:lstStyle/>
            <a:p>
              <a:pPr algn="ctr"/>
              <a:r>
                <a:rPr lang="en-US" sz="1400" b="1" dirty="0" smtClean="0">
                  <a:solidFill>
                    <a:srgbClr val="1D5C9F"/>
                  </a:solidFill>
                  <a:latin typeface="맑은 고딕" panose="020B0503020000020004" pitchFamily="50" charset="-127"/>
                  <a:ea typeface="맑은 고딕" panose="020B0503020000020004" pitchFamily="50" charset="-127"/>
                  <a:cs typeface="Helvetica Neue"/>
                </a:rPr>
                <a:t>Send State</a:t>
              </a:r>
              <a:endParaRPr lang="en-US" sz="1400" b="1" dirty="0">
                <a:solidFill>
                  <a:srgbClr val="1D5C9F"/>
                </a:solidFill>
                <a:latin typeface="맑은 고딕" panose="020B0503020000020004" pitchFamily="50" charset="-127"/>
                <a:ea typeface="맑은 고딕" panose="020B0503020000020004" pitchFamily="50" charset="-127"/>
                <a:cs typeface="Helvetica Neue"/>
              </a:endParaRPr>
            </a:p>
          </p:txBody>
        </p:sp>
        <p:sp>
          <p:nvSpPr>
            <p:cNvPr id="10" name="Down Arrow 9"/>
            <p:cNvSpPr/>
            <p:nvPr/>
          </p:nvSpPr>
          <p:spPr bwMode="auto">
            <a:xfrm>
              <a:off x="2890354" y="3731728"/>
              <a:ext cx="468045" cy="1110719"/>
            </a:xfrm>
            <a:prstGeom prst="downArrow">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sp>
          <p:nvSpPr>
            <p:cNvPr id="11" name="Oval 10"/>
            <p:cNvSpPr>
              <a:spLocks noChangeAspect="1"/>
            </p:cNvSpPr>
            <p:nvPr/>
          </p:nvSpPr>
          <p:spPr bwMode="auto">
            <a:xfrm>
              <a:off x="2886357" y="4060559"/>
              <a:ext cx="457200" cy="457200"/>
            </a:xfrm>
            <a:prstGeom prst="ellipse">
              <a:avLst/>
            </a:prstGeom>
            <a:solidFill>
              <a:srgbClr val="9E2A3D"/>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a:solidFill>
                    <a:srgbClr val="FFFFFF"/>
                  </a:solidFill>
                  <a:latin typeface="맑은 고딕" panose="020B0503020000020004" pitchFamily="50" charset="-127"/>
                  <a:ea typeface="맑은 고딕" panose="020B0503020000020004" pitchFamily="50" charset="-127"/>
                  <a:cs typeface="Helvetica Neue"/>
                </a:rPr>
                <a:t>1</a:t>
              </a:r>
              <a:endParaRPr kumimoji="0" lang="en-US" sz="1800" b="1" u="none" strike="noStrike" cap="none" normalizeH="0" baseline="0" dirty="0" smtClean="0">
                <a:ln>
                  <a:noFill/>
                </a:ln>
                <a:solidFill>
                  <a:srgbClr val="FFFFFF"/>
                </a:solidFill>
                <a:effectLst/>
                <a:latin typeface="맑은 고딕" panose="020B0503020000020004" pitchFamily="50" charset="-127"/>
                <a:ea typeface="맑은 고딕" panose="020B0503020000020004" pitchFamily="50" charset="-127"/>
                <a:cs typeface="Helvetica Neue"/>
              </a:endParaRPr>
            </a:p>
          </p:txBody>
        </p:sp>
      </p:grpSp>
      <p:sp>
        <p:nvSpPr>
          <p:cNvPr id="12" name="Right Arrow 11"/>
          <p:cNvSpPr/>
          <p:nvPr/>
        </p:nvSpPr>
        <p:spPr bwMode="auto">
          <a:xfrm>
            <a:off x="736600" y="3368644"/>
            <a:ext cx="8099582" cy="650524"/>
          </a:xfrm>
          <a:prstGeom prst="rightArrow">
            <a:avLst/>
          </a:prstGeom>
          <a:solidFill>
            <a:srgbClr val="1D5C9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796" y="3155323"/>
            <a:ext cx="1375737" cy="331678"/>
          </a:xfrm>
          <a:prstGeom prst="rect">
            <a:avLst/>
          </a:prstGeom>
        </p:spPr>
      </p:pic>
      <p:grpSp>
        <p:nvGrpSpPr>
          <p:cNvPr id="14" name="Group 13"/>
          <p:cNvGrpSpPr/>
          <p:nvPr/>
        </p:nvGrpSpPr>
        <p:grpSpPr>
          <a:xfrm>
            <a:off x="3193233" y="4091592"/>
            <a:ext cx="1461958" cy="1586323"/>
            <a:chOff x="2988528" y="3623951"/>
            <a:chExt cx="1461958" cy="1586323"/>
          </a:xfrm>
        </p:grpSpPr>
        <p:sp>
          <p:nvSpPr>
            <p:cNvPr id="15" name="TextBox 14"/>
            <p:cNvSpPr txBox="1"/>
            <p:nvPr/>
          </p:nvSpPr>
          <p:spPr>
            <a:xfrm>
              <a:off x="2988528" y="3623951"/>
              <a:ext cx="1461958" cy="307777"/>
            </a:xfrm>
            <a:prstGeom prst="rect">
              <a:avLst/>
            </a:prstGeom>
            <a:noFill/>
          </p:spPr>
          <p:txBody>
            <a:bodyPr wrap="square" rtlCol="0">
              <a:spAutoFit/>
            </a:bodyPr>
            <a:lstStyle/>
            <a:p>
              <a:pPr algn="r"/>
              <a:r>
                <a:rPr lang="en-US" sz="1400" b="1" dirty="0" smtClean="0">
                  <a:solidFill>
                    <a:srgbClr val="1D5C9F"/>
                  </a:solidFill>
                  <a:latin typeface="맑은 고딕" panose="020B0503020000020004" pitchFamily="50" charset="-127"/>
                  <a:ea typeface="맑은 고딕" panose="020B0503020000020004" pitchFamily="50" charset="-127"/>
                  <a:cs typeface="Helvetica Neue"/>
                </a:rPr>
                <a:t>Acknowledge</a:t>
              </a:r>
              <a:endParaRPr lang="en-US" sz="1400" b="1" dirty="0">
                <a:solidFill>
                  <a:srgbClr val="1D5C9F"/>
                </a:solidFill>
                <a:latin typeface="맑은 고딕" panose="020B0503020000020004" pitchFamily="50" charset="-127"/>
                <a:ea typeface="맑은 고딕" panose="020B0503020000020004" pitchFamily="50" charset="-127"/>
                <a:cs typeface="Helvetica Neue"/>
              </a:endParaRPr>
            </a:p>
          </p:txBody>
        </p:sp>
        <p:grpSp>
          <p:nvGrpSpPr>
            <p:cNvPr id="16" name="Group 15"/>
            <p:cNvGrpSpPr/>
            <p:nvPr/>
          </p:nvGrpSpPr>
          <p:grpSpPr>
            <a:xfrm>
              <a:off x="3501784" y="3931727"/>
              <a:ext cx="468045" cy="1278547"/>
              <a:chOff x="3501784" y="4109151"/>
              <a:chExt cx="468045" cy="1278547"/>
            </a:xfrm>
          </p:grpSpPr>
          <p:sp>
            <p:nvSpPr>
              <p:cNvPr id="17" name="Down Arrow 16"/>
              <p:cNvSpPr/>
              <p:nvPr/>
            </p:nvSpPr>
            <p:spPr bwMode="auto">
              <a:xfrm flipV="1">
                <a:off x="3501784" y="4109151"/>
                <a:ext cx="468045" cy="1278547"/>
              </a:xfrm>
              <a:prstGeom prst="downArrow">
                <a:avLst/>
              </a:prstGeom>
              <a:solidFill>
                <a:srgbClr val="35762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sp>
            <p:nvSpPr>
              <p:cNvPr id="18" name="Oval 17"/>
              <p:cNvSpPr>
                <a:spLocks noChangeAspect="1"/>
              </p:cNvSpPr>
              <p:nvPr/>
            </p:nvSpPr>
            <p:spPr bwMode="auto">
              <a:xfrm>
                <a:off x="3512629" y="4418990"/>
                <a:ext cx="457200" cy="457200"/>
              </a:xfrm>
              <a:prstGeom prst="ellipse">
                <a:avLst/>
              </a:prstGeom>
              <a:solidFill>
                <a:srgbClr val="35762B"/>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a:solidFill>
                      <a:srgbClr val="FFFFFF"/>
                    </a:solidFill>
                    <a:latin typeface="맑은 고딕" panose="020B0503020000020004" pitchFamily="50" charset="-127"/>
                    <a:ea typeface="맑은 고딕" panose="020B0503020000020004" pitchFamily="50" charset="-127"/>
                    <a:cs typeface="Helvetica Neue"/>
                  </a:rPr>
                  <a:t>2</a:t>
                </a:r>
                <a:endParaRPr kumimoji="0" lang="en-US" sz="1800" b="1" u="none" strike="noStrike" cap="none" normalizeH="0" baseline="0" dirty="0" smtClean="0">
                  <a:ln>
                    <a:noFill/>
                  </a:ln>
                  <a:solidFill>
                    <a:srgbClr val="FFFFFF"/>
                  </a:solidFill>
                  <a:effectLst/>
                  <a:latin typeface="맑은 고딕" panose="020B0503020000020004" pitchFamily="50" charset="-127"/>
                  <a:ea typeface="맑은 고딕" panose="020B0503020000020004" pitchFamily="50" charset="-127"/>
                  <a:cs typeface="Helvetica Neue"/>
                </a:endParaRPr>
              </a:p>
            </p:txBody>
          </p:sp>
        </p:gr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44" y="5376606"/>
            <a:ext cx="1375737" cy="331678"/>
          </a:xfrm>
          <a:prstGeom prst="rect">
            <a:avLst/>
          </a:prstGeom>
        </p:spPr>
      </p:pic>
      <p:cxnSp>
        <p:nvCxnSpPr>
          <p:cNvPr id="20" name="Elbow Connector 19"/>
          <p:cNvCxnSpPr>
            <a:stCxn id="13" idx="1"/>
            <a:endCxn id="19" idx="1"/>
          </p:cNvCxnSpPr>
          <p:nvPr/>
        </p:nvCxnSpPr>
        <p:spPr bwMode="auto">
          <a:xfrm rot="10800000" flipH="1" flipV="1">
            <a:off x="695796" y="3321161"/>
            <a:ext cx="49448" cy="2221283"/>
          </a:xfrm>
          <a:prstGeom prst="bentConnector3">
            <a:avLst>
              <a:gd name="adj1" fmla="val -462304"/>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grpSp>
        <p:nvGrpSpPr>
          <p:cNvPr id="21" name="Group 20"/>
          <p:cNvGrpSpPr/>
          <p:nvPr/>
        </p:nvGrpSpPr>
        <p:grpSpPr>
          <a:xfrm>
            <a:off x="3180730" y="2011861"/>
            <a:ext cx="1497197" cy="1435531"/>
            <a:chOff x="3589783" y="2030523"/>
            <a:chExt cx="1497197" cy="1435531"/>
          </a:xfrm>
        </p:grpSpPr>
        <p:grpSp>
          <p:nvGrpSpPr>
            <p:cNvPr id="22" name="Group 21"/>
            <p:cNvGrpSpPr/>
            <p:nvPr/>
          </p:nvGrpSpPr>
          <p:grpSpPr>
            <a:xfrm>
              <a:off x="4107823" y="2337022"/>
              <a:ext cx="468045" cy="1129032"/>
              <a:chOff x="4098770" y="2183121"/>
              <a:chExt cx="468045" cy="1129032"/>
            </a:xfrm>
          </p:grpSpPr>
          <p:sp>
            <p:nvSpPr>
              <p:cNvPr id="24" name="Down Arrow 23"/>
              <p:cNvSpPr/>
              <p:nvPr/>
            </p:nvSpPr>
            <p:spPr bwMode="auto">
              <a:xfrm flipV="1">
                <a:off x="4098770" y="2183121"/>
                <a:ext cx="468045" cy="1129032"/>
              </a:xfrm>
              <a:prstGeom prst="downArrow">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sp>
            <p:nvSpPr>
              <p:cNvPr id="25" name="Oval 24"/>
              <p:cNvSpPr>
                <a:spLocks noChangeAspect="1"/>
              </p:cNvSpPr>
              <p:nvPr/>
            </p:nvSpPr>
            <p:spPr bwMode="auto">
              <a:xfrm>
                <a:off x="4104435" y="2508109"/>
                <a:ext cx="457200" cy="457200"/>
              </a:xfrm>
              <a:prstGeom prst="ellipse">
                <a:avLst/>
              </a:prstGeom>
              <a:solidFill>
                <a:srgbClr val="35762B"/>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a:solidFill>
                      <a:srgbClr val="FFFFFF"/>
                    </a:solidFill>
                    <a:latin typeface="맑은 고딕" panose="020B0503020000020004" pitchFamily="50" charset="-127"/>
                    <a:ea typeface="맑은 고딕" panose="020B0503020000020004" pitchFamily="50" charset="-127"/>
                    <a:cs typeface="Helvetica Neue"/>
                  </a:rPr>
                  <a:t>3</a:t>
                </a:r>
                <a:endParaRPr kumimoji="0" lang="en-US" sz="1800" b="1" u="none" strike="noStrike" cap="none" normalizeH="0" baseline="0" dirty="0" smtClean="0">
                  <a:ln>
                    <a:noFill/>
                  </a:ln>
                  <a:solidFill>
                    <a:srgbClr val="FFFFFF"/>
                  </a:solidFill>
                  <a:effectLst/>
                  <a:latin typeface="맑은 고딕" panose="020B0503020000020004" pitchFamily="50" charset="-127"/>
                  <a:ea typeface="맑은 고딕" panose="020B0503020000020004" pitchFamily="50" charset="-127"/>
                  <a:cs typeface="Helvetica Neue"/>
                </a:endParaRPr>
              </a:p>
            </p:txBody>
          </p:sp>
        </p:grpSp>
        <p:sp>
          <p:nvSpPr>
            <p:cNvPr id="23" name="TextBox 22"/>
            <p:cNvSpPr txBox="1"/>
            <p:nvPr/>
          </p:nvSpPr>
          <p:spPr>
            <a:xfrm>
              <a:off x="3589783" y="2030523"/>
              <a:ext cx="1497197" cy="307777"/>
            </a:xfrm>
            <a:prstGeom prst="rect">
              <a:avLst/>
            </a:prstGeom>
            <a:noFill/>
          </p:spPr>
          <p:txBody>
            <a:bodyPr wrap="square" rtlCol="0">
              <a:spAutoFit/>
            </a:bodyPr>
            <a:lstStyle/>
            <a:p>
              <a:pPr algn="ctr"/>
              <a:r>
                <a:rPr lang="en-US" sz="1400" b="1" dirty="0" smtClean="0">
                  <a:solidFill>
                    <a:srgbClr val="1D5C9F"/>
                  </a:solidFill>
                  <a:latin typeface="맑은 고딕" panose="020B0503020000020004" pitchFamily="50" charset="-127"/>
                  <a:ea typeface="맑은 고딕" panose="020B0503020000020004" pitchFamily="50" charset="-127"/>
                  <a:cs typeface="Helvetica Neue"/>
                </a:rPr>
                <a:t>Release IO</a:t>
              </a:r>
              <a:endParaRPr lang="en-US" sz="1400" b="1" dirty="0">
                <a:solidFill>
                  <a:srgbClr val="1D5C9F"/>
                </a:solidFill>
                <a:latin typeface="맑은 고딕" panose="020B0503020000020004" pitchFamily="50" charset="-127"/>
                <a:ea typeface="맑은 고딕" panose="020B0503020000020004" pitchFamily="50" charset="-127"/>
                <a:cs typeface="Helvetica Neue"/>
              </a:endParaRPr>
            </a:p>
          </p:txBody>
        </p:sp>
      </p:grpSp>
      <p:sp>
        <p:nvSpPr>
          <p:cNvPr id="26" name="TextBox 25"/>
          <p:cNvSpPr txBox="1"/>
          <p:nvPr/>
        </p:nvSpPr>
        <p:spPr>
          <a:xfrm>
            <a:off x="1129229" y="3438470"/>
            <a:ext cx="1330638" cy="47251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600">
                <a:solidFill>
                  <a:schemeClr val="bg1"/>
                </a:solidFill>
              </a:defRPr>
            </a:lvl1pPr>
          </a:lstStyle>
          <a:p>
            <a:pPr algn="l"/>
            <a:r>
              <a:rPr lang="en-US" sz="1400" b="0" dirty="0" smtClean="0">
                <a:latin typeface="맑은 고딕" panose="020B0503020000020004" pitchFamily="50" charset="-127"/>
                <a:ea typeface="맑은 고딕" panose="020B0503020000020004" pitchFamily="50" charset="-127"/>
                <a:cs typeface="Helvetica Neue"/>
              </a:rPr>
              <a:t>VM Running</a:t>
            </a:r>
            <a:endParaRPr lang="en-US" sz="1400" b="0" dirty="0">
              <a:latin typeface="맑은 고딕" panose="020B0503020000020004" pitchFamily="50" charset="-127"/>
              <a:ea typeface="맑은 고딕" panose="020B0503020000020004" pitchFamily="50" charset="-127"/>
              <a:cs typeface="Helvetica Neue"/>
            </a:endParaRPr>
          </a:p>
        </p:txBody>
      </p:sp>
      <p:grpSp>
        <p:nvGrpSpPr>
          <p:cNvPr id="27" name="Group 26"/>
          <p:cNvGrpSpPr/>
          <p:nvPr/>
        </p:nvGrpSpPr>
        <p:grpSpPr>
          <a:xfrm>
            <a:off x="1147375" y="1895961"/>
            <a:ext cx="547435" cy="914400"/>
            <a:chOff x="4753069" y="1566251"/>
            <a:chExt cx="769545" cy="959667"/>
          </a:xfrm>
        </p:grpSpPr>
        <p:sp>
          <p:nvSpPr>
            <p:cNvPr id="28" name="Rounded Rectangle 27"/>
            <p:cNvSpPr/>
            <p:nvPr/>
          </p:nvSpPr>
          <p:spPr bwMode="auto">
            <a:xfrm>
              <a:off x="4753069" y="1566251"/>
              <a:ext cx="769545" cy="959667"/>
            </a:xfrm>
            <a:prstGeom prst="roundRect">
              <a:avLst/>
            </a:prstGeom>
            <a:solidFill>
              <a:srgbClr val="8497A6"/>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2000" b="1" kern="1200">
                  <a:solidFill>
                    <a:srgbClr val="003366"/>
                  </a:solidFill>
                  <a:latin typeface="Tahoma" pitchFamily="34" charset="0"/>
                  <a:ea typeface="+mn-ea"/>
                  <a:cs typeface="+mn-cs"/>
                </a:defRPr>
              </a:lvl1pPr>
              <a:lvl2pPr marL="457200" algn="l" rtl="0" fontAlgn="base">
                <a:spcBef>
                  <a:spcPct val="0"/>
                </a:spcBef>
                <a:spcAft>
                  <a:spcPct val="0"/>
                </a:spcAft>
                <a:defRPr sz="2000" b="1" kern="1200">
                  <a:solidFill>
                    <a:srgbClr val="003366"/>
                  </a:solidFill>
                  <a:latin typeface="Tahoma" pitchFamily="34" charset="0"/>
                  <a:ea typeface="+mn-ea"/>
                  <a:cs typeface="+mn-cs"/>
                </a:defRPr>
              </a:lvl2pPr>
              <a:lvl3pPr marL="914400" algn="l" rtl="0" fontAlgn="base">
                <a:spcBef>
                  <a:spcPct val="0"/>
                </a:spcBef>
                <a:spcAft>
                  <a:spcPct val="0"/>
                </a:spcAft>
                <a:defRPr sz="2000" b="1" kern="1200">
                  <a:solidFill>
                    <a:srgbClr val="003366"/>
                  </a:solidFill>
                  <a:latin typeface="Tahoma" pitchFamily="34" charset="0"/>
                  <a:ea typeface="+mn-ea"/>
                  <a:cs typeface="+mn-cs"/>
                </a:defRPr>
              </a:lvl3pPr>
              <a:lvl4pPr marL="1371600" algn="l" rtl="0" fontAlgn="base">
                <a:spcBef>
                  <a:spcPct val="0"/>
                </a:spcBef>
                <a:spcAft>
                  <a:spcPct val="0"/>
                </a:spcAft>
                <a:defRPr sz="2000" b="1" kern="1200">
                  <a:solidFill>
                    <a:srgbClr val="003366"/>
                  </a:solidFill>
                  <a:latin typeface="Tahoma" pitchFamily="34" charset="0"/>
                  <a:ea typeface="+mn-ea"/>
                  <a:cs typeface="+mn-cs"/>
                </a:defRPr>
              </a:lvl4pPr>
              <a:lvl5pPr marL="1828800" algn="l" rtl="0" fontAlgn="base">
                <a:spcBef>
                  <a:spcPct val="0"/>
                </a:spcBef>
                <a:spcAft>
                  <a:spcPct val="0"/>
                </a:spcAft>
                <a:defRPr sz="2000" b="1" kern="1200">
                  <a:solidFill>
                    <a:srgbClr val="003366"/>
                  </a:solidFill>
                  <a:latin typeface="Tahoma" pitchFamily="34" charset="0"/>
                  <a:ea typeface="+mn-ea"/>
                  <a:cs typeface="+mn-cs"/>
                </a:defRPr>
              </a:lvl5pPr>
              <a:lvl6pPr marL="2286000" algn="l" defTabSz="914400" rtl="0" eaLnBrk="1" latinLnBrk="0" hangingPunct="1">
                <a:defRPr sz="2000" b="1" kern="1200">
                  <a:solidFill>
                    <a:srgbClr val="003366"/>
                  </a:solidFill>
                  <a:latin typeface="Tahoma" pitchFamily="34" charset="0"/>
                  <a:ea typeface="+mn-ea"/>
                  <a:cs typeface="+mn-cs"/>
                </a:defRPr>
              </a:lvl6pPr>
              <a:lvl7pPr marL="2743200" algn="l" defTabSz="914400" rtl="0" eaLnBrk="1" latinLnBrk="0" hangingPunct="1">
                <a:defRPr sz="2000" b="1" kern="1200">
                  <a:solidFill>
                    <a:srgbClr val="003366"/>
                  </a:solidFill>
                  <a:latin typeface="Tahoma" pitchFamily="34" charset="0"/>
                  <a:ea typeface="+mn-ea"/>
                  <a:cs typeface="+mn-cs"/>
                </a:defRPr>
              </a:lvl7pPr>
              <a:lvl8pPr marL="3200400" algn="l" defTabSz="914400" rtl="0" eaLnBrk="1" latinLnBrk="0" hangingPunct="1">
                <a:defRPr sz="2000" b="1" kern="1200">
                  <a:solidFill>
                    <a:srgbClr val="003366"/>
                  </a:solidFill>
                  <a:latin typeface="Tahoma" pitchFamily="34" charset="0"/>
                  <a:ea typeface="+mn-ea"/>
                  <a:cs typeface="+mn-cs"/>
                </a:defRPr>
              </a:lvl8pPr>
              <a:lvl9pPr marL="3657600" algn="l" defTabSz="914400" rtl="0" eaLnBrk="1" latinLnBrk="0" hangingPunct="1">
                <a:defRPr sz="2000" b="1" kern="1200">
                  <a:solidFill>
                    <a:srgbClr val="003366"/>
                  </a:solidFill>
                  <a:latin typeface="Tahoma" pitchFamily="34"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sp>
          <p:nvSpPr>
            <p:cNvPr id="29" name="Rounded Rectangle 28"/>
            <p:cNvSpPr/>
            <p:nvPr/>
          </p:nvSpPr>
          <p:spPr bwMode="auto">
            <a:xfrm>
              <a:off x="4834228" y="1640188"/>
              <a:ext cx="615637" cy="384048"/>
            </a:xfrm>
            <a:prstGeom prst="roundRect">
              <a:avLst/>
            </a:prstGeom>
            <a:solidFill>
              <a:srgbClr val="009999"/>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2000" b="1" kern="1200">
                  <a:solidFill>
                    <a:srgbClr val="003366"/>
                  </a:solidFill>
                  <a:latin typeface="Tahoma" pitchFamily="34" charset="0"/>
                  <a:ea typeface="+mn-ea"/>
                  <a:cs typeface="+mn-cs"/>
                </a:defRPr>
              </a:lvl1pPr>
              <a:lvl2pPr marL="457200" algn="l" rtl="0" fontAlgn="base">
                <a:spcBef>
                  <a:spcPct val="0"/>
                </a:spcBef>
                <a:spcAft>
                  <a:spcPct val="0"/>
                </a:spcAft>
                <a:defRPr sz="2000" b="1" kern="1200">
                  <a:solidFill>
                    <a:srgbClr val="003366"/>
                  </a:solidFill>
                  <a:latin typeface="Tahoma" pitchFamily="34" charset="0"/>
                  <a:ea typeface="+mn-ea"/>
                  <a:cs typeface="+mn-cs"/>
                </a:defRPr>
              </a:lvl2pPr>
              <a:lvl3pPr marL="914400" algn="l" rtl="0" fontAlgn="base">
                <a:spcBef>
                  <a:spcPct val="0"/>
                </a:spcBef>
                <a:spcAft>
                  <a:spcPct val="0"/>
                </a:spcAft>
                <a:defRPr sz="2000" b="1" kern="1200">
                  <a:solidFill>
                    <a:srgbClr val="003366"/>
                  </a:solidFill>
                  <a:latin typeface="Tahoma" pitchFamily="34" charset="0"/>
                  <a:ea typeface="+mn-ea"/>
                  <a:cs typeface="+mn-cs"/>
                </a:defRPr>
              </a:lvl3pPr>
              <a:lvl4pPr marL="1371600" algn="l" rtl="0" fontAlgn="base">
                <a:spcBef>
                  <a:spcPct val="0"/>
                </a:spcBef>
                <a:spcAft>
                  <a:spcPct val="0"/>
                </a:spcAft>
                <a:defRPr sz="2000" b="1" kern="1200">
                  <a:solidFill>
                    <a:srgbClr val="003366"/>
                  </a:solidFill>
                  <a:latin typeface="Tahoma" pitchFamily="34" charset="0"/>
                  <a:ea typeface="+mn-ea"/>
                  <a:cs typeface="+mn-cs"/>
                </a:defRPr>
              </a:lvl4pPr>
              <a:lvl5pPr marL="1828800" algn="l" rtl="0" fontAlgn="base">
                <a:spcBef>
                  <a:spcPct val="0"/>
                </a:spcBef>
                <a:spcAft>
                  <a:spcPct val="0"/>
                </a:spcAft>
                <a:defRPr sz="2000" b="1" kern="1200">
                  <a:solidFill>
                    <a:srgbClr val="003366"/>
                  </a:solidFill>
                  <a:latin typeface="Tahoma" pitchFamily="34" charset="0"/>
                  <a:ea typeface="+mn-ea"/>
                  <a:cs typeface="+mn-cs"/>
                </a:defRPr>
              </a:lvl5pPr>
              <a:lvl6pPr marL="2286000" algn="l" defTabSz="914400" rtl="0" eaLnBrk="1" latinLnBrk="0" hangingPunct="1">
                <a:defRPr sz="2000" b="1" kern="1200">
                  <a:solidFill>
                    <a:srgbClr val="003366"/>
                  </a:solidFill>
                  <a:latin typeface="Tahoma" pitchFamily="34" charset="0"/>
                  <a:ea typeface="+mn-ea"/>
                  <a:cs typeface="+mn-cs"/>
                </a:defRPr>
              </a:lvl6pPr>
              <a:lvl7pPr marL="2743200" algn="l" defTabSz="914400" rtl="0" eaLnBrk="1" latinLnBrk="0" hangingPunct="1">
                <a:defRPr sz="2000" b="1" kern="1200">
                  <a:solidFill>
                    <a:srgbClr val="003366"/>
                  </a:solidFill>
                  <a:latin typeface="Tahoma" pitchFamily="34" charset="0"/>
                  <a:ea typeface="+mn-ea"/>
                  <a:cs typeface="+mn-cs"/>
                </a:defRPr>
              </a:lvl7pPr>
              <a:lvl8pPr marL="3200400" algn="l" defTabSz="914400" rtl="0" eaLnBrk="1" latinLnBrk="0" hangingPunct="1">
                <a:defRPr sz="2000" b="1" kern="1200">
                  <a:solidFill>
                    <a:srgbClr val="003366"/>
                  </a:solidFill>
                  <a:latin typeface="Tahoma" pitchFamily="34" charset="0"/>
                  <a:ea typeface="+mn-ea"/>
                  <a:cs typeface="+mn-cs"/>
                </a:defRPr>
              </a:lvl8pPr>
              <a:lvl9pPr marL="3657600" algn="l" defTabSz="914400" rtl="0" eaLnBrk="1" latinLnBrk="0" hangingPunct="1">
                <a:defRPr sz="2000" b="1" kern="1200">
                  <a:solidFill>
                    <a:srgbClr val="003366"/>
                  </a:solidFill>
                  <a:latin typeface="Tahoma" pitchFamily="34"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0" dirty="0" smtClean="0">
                  <a:solidFill>
                    <a:schemeClr val="bg1"/>
                  </a:solidFill>
                  <a:latin typeface="맑은 고딕" panose="020B0503020000020004" pitchFamily="50" charset="-127"/>
                  <a:ea typeface="맑은 고딕" panose="020B0503020000020004" pitchFamily="50" charset="-127"/>
                  <a:cs typeface="Helvetica Neue"/>
                </a:rPr>
                <a:t>App</a:t>
              </a:r>
              <a:endParaRPr kumimoji="0" lang="en-US" sz="1400" b="0" u="none" strike="noStrike" cap="none" normalizeH="0" baseline="0" dirty="0" smtClean="0">
                <a:ln>
                  <a:noFill/>
                </a:ln>
                <a:solidFill>
                  <a:schemeClr val="bg1"/>
                </a:solidFill>
                <a:effectLst/>
                <a:latin typeface="맑은 고딕" panose="020B0503020000020004" pitchFamily="50" charset="-127"/>
                <a:ea typeface="맑은 고딕" panose="020B0503020000020004" pitchFamily="50" charset="-127"/>
                <a:cs typeface="Helvetica Neue"/>
              </a:endParaRPr>
            </a:p>
          </p:txBody>
        </p:sp>
        <p:sp>
          <p:nvSpPr>
            <p:cNvPr id="30" name="Rounded Rectangle 29"/>
            <p:cNvSpPr/>
            <p:nvPr/>
          </p:nvSpPr>
          <p:spPr bwMode="auto">
            <a:xfrm>
              <a:off x="4825495" y="2055137"/>
              <a:ext cx="615637" cy="384048"/>
            </a:xfrm>
            <a:prstGeom prst="roundRect">
              <a:avLst/>
            </a:prstGeom>
            <a:solidFill>
              <a:srgbClr val="003366"/>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2000" b="1" kern="1200">
                  <a:solidFill>
                    <a:srgbClr val="003366"/>
                  </a:solidFill>
                  <a:latin typeface="Tahoma" pitchFamily="34" charset="0"/>
                  <a:ea typeface="+mn-ea"/>
                  <a:cs typeface="+mn-cs"/>
                </a:defRPr>
              </a:lvl1pPr>
              <a:lvl2pPr marL="457200" algn="l" rtl="0" fontAlgn="base">
                <a:spcBef>
                  <a:spcPct val="0"/>
                </a:spcBef>
                <a:spcAft>
                  <a:spcPct val="0"/>
                </a:spcAft>
                <a:defRPr sz="2000" b="1" kern="1200">
                  <a:solidFill>
                    <a:srgbClr val="003366"/>
                  </a:solidFill>
                  <a:latin typeface="Tahoma" pitchFamily="34" charset="0"/>
                  <a:ea typeface="+mn-ea"/>
                  <a:cs typeface="+mn-cs"/>
                </a:defRPr>
              </a:lvl2pPr>
              <a:lvl3pPr marL="914400" algn="l" rtl="0" fontAlgn="base">
                <a:spcBef>
                  <a:spcPct val="0"/>
                </a:spcBef>
                <a:spcAft>
                  <a:spcPct val="0"/>
                </a:spcAft>
                <a:defRPr sz="2000" b="1" kern="1200">
                  <a:solidFill>
                    <a:srgbClr val="003366"/>
                  </a:solidFill>
                  <a:latin typeface="Tahoma" pitchFamily="34" charset="0"/>
                  <a:ea typeface="+mn-ea"/>
                  <a:cs typeface="+mn-cs"/>
                </a:defRPr>
              </a:lvl3pPr>
              <a:lvl4pPr marL="1371600" algn="l" rtl="0" fontAlgn="base">
                <a:spcBef>
                  <a:spcPct val="0"/>
                </a:spcBef>
                <a:spcAft>
                  <a:spcPct val="0"/>
                </a:spcAft>
                <a:defRPr sz="2000" b="1" kern="1200">
                  <a:solidFill>
                    <a:srgbClr val="003366"/>
                  </a:solidFill>
                  <a:latin typeface="Tahoma" pitchFamily="34" charset="0"/>
                  <a:ea typeface="+mn-ea"/>
                  <a:cs typeface="+mn-cs"/>
                </a:defRPr>
              </a:lvl4pPr>
              <a:lvl5pPr marL="1828800" algn="l" rtl="0" fontAlgn="base">
                <a:spcBef>
                  <a:spcPct val="0"/>
                </a:spcBef>
                <a:spcAft>
                  <a:spcPct val="0"/>
                </a:spcAft>
                <a:defRPr sz="2000" b="1" kern="1200">
                  <a:solidFill>
                    <a:srgbClr val="003366"/>
                  </a:solidFill>
                  <a:latin typeface="Tahoma" pitchFamily="34" charset="0"/>
                  <a:ea typeface="+mn-ea"/>
                  <a:cs typeface="+mn-cs"/>
                </a:defRPr>
              </a:lvl5pPr>
              <a:lvl6pPr marL="2286000" algn="l" defTabSz="914400" rtl="0" eaLnBrk="1" latinLnBrk="0" hangingPunct="1">
                <a:defRPr sz="2000" b="1" kern="1200">
                  <a:solidFill>
                    <a:srgbClr val="003366"/>
                  </a:solidFill>
                  <a:latin typeface="Tahoma" pitchFamily="34" charset="0"/>
                  <a:ea typeface="+mn-ea"/>
                  <a:cs typeface="+mn-cs"/>
                </a:defRPr>
              </a:lvl6pPr>
              <a:lvl7pPr marL="2743200" algn="l" defTabSz="914400" rtl="0" eaLnBrk="1" latinLnBrk="0" hangingPunct="1">
                <a:defRPr sz="2000" b="1" kern="1200">
                  <a:solidFill>
                    <a:srgbClr val="003366"/>
                  </a:solidFill>
                  <a:latin typeface="Tahoma" pitchFamily="34" charset="0"/>
                  <a:ea typeface="+mn-ea"/>
                  <a:cs typeface="+mn-cs"/>
                </a:defRPr>
              </a:lvl7pPr>
              <a:lvl8pPr marL="3200400" algn="l" defTabSz="914400" rtl="0" eaLnBrk="1" latinLnBrk="0" hangingPunct="1">
                <a:defRPr sz="2000" b="1" kern="1200">
                  <a:solidFill>
                    <a:srgbClr val="003366"/>
                  </a:solidFill>
                  <a:latin typeface="Tahoma" pitchFamily="34" charset="0"/>
                  <a:ea typeface="+mn-ea"/>
                  <a:cs typeface="+mn-cs"/>
                </a:defRPr>
              </a:lvl8pPr>
              <a:lvl9pPr marL="3657600" algn="l" defTabSz="914400" rtl="0" eaLnBrk="1" latinLnBrk="0" hangingPunct="1">
                <a:defRPr sz="2000" b="1" kern="1200">
                  <a:solidFill>
                    <a:srgbClr val="003366"/>
                  </a:solidFill>
                  <a:latin typeface="Tahoma" pitchFamily="34"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bg1"/>
                  </a:solidFill>
                  <a:effectLst/>
                  <a:latin typeface="맑은 고딕" panose="020B0503020000020004" pitchFamily="50" charset="-127"/>
                  <a:ea typeface="맑은 고딕" panose="020B0503020000020004" pitchFamily="50" charset="-127"/>
                  <a:cs typeface="Helvetica Neue"/>
                </a:rPr>
                <a:t>OS</a:t>
              </a:r>
            </a:p>
          </p:txBody>
        </p:sp>
      </p:grpSp>
      <p:sp>
        <p:nvSpPr>
          <p:cNvPr id="31" name="TextBox 30"/>
          <p:cNvSpPr txBox="1"/>
          <p:nvPr/>
        </p:nvSpPr>
        <p:spPr>
          <a:xfrm>
            <a:off x="4197871" y="3421638"/>
            <a:ext cx="1241171" cy="517132"/>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600">
                <a:solidFill>
                  <a:schemeClr val="bg1"/>
                </a:solidFill>
              </a:defRPr>
            </a:lvl1pPr>
          </a:lstStyle>
          <a:p>
            <a:r>
              <a:rPr lang="en-US" sz="1400" b="0" dirty="0" smtClean="0">
                <a:latin typeface="맑은 고딕" panose="020B0503020000020004" pitchFamily="50" charset="-127"/>
                <a:ea typeface="맑은 고딕" panose="020B0503020000020004" pitchFamily="50" charset="-127"/>
                <a:cs typeface="Helvetica Neue"/>
              </a:rPr>
              <a:t>VM Running</a:t>
            </a:r>
            <a:endParaRPr lang="en-US" sz="1400" b="0" dirty="0">
              <a:latin typeface="맑은 고딕" panose="020B0503020000020004" pitchFamily="50" charset="-127"/>
              <a:ea typeface="맑은 고딕" panose="020B0503020000020004" pitchFamily="50" charset="-127"/>
              <a:cs typeface="Helvetica Neue"/>
            </a:endParaRPr>
          </a:p>
        </p:txBody>
      </p:sp>
      <p:sp>
        <p:nvSpPr>
          <p:cNvPr id="32" name="TextBox 31"/>
          <p:cNvSpPr txBox="1"/>
          <p:nvPr/>
        </p:nvSpPr>
        <p:spPr>
          <a:xfrm>
            <a:off x="676686" y="2854030"/>
            <a:ext cx="1431059" cy="262347"/>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600">
                <a:solidFill>
                  <a:schemeClr val="bg1"/>
                </a:solidFill>
              </a:defRPr>
            </a:lvl1pPr>
          </a:lstStyle>
          <a:p>
            <a:pPr algn="l"/>
            <a:r>
              <a:rPr lang="en-US" sz="1400" b="1" dirty="0" smtClean="0">
                <a:solidFill>
                  <a:schemeClr val="tx1"/>
                </a:solidFill>
                <a:latin typeface="맑은 고딕" panose="020B0503020000020004" pitchFamily="50" charset="-127"/>
                <a:ea typeface="맑은 고딕" panose="020B0503020000020004" pitchFamily="50" charset="-127"/>
                <a:cs typeface="Helvetica Neue"/>
              </a:rPr>
              <a:t>Active Server</a:t>
            </a:r>
            <a:endParaRPr lang="en-US" sz="1400" b="1" dirty="0">
              <a:solidFill>
                <a:schemeClr val="tx1"/>
              </a:solidFill>
              <a:latin typeface="맑은 고딕" panose="020B0503020000020004" pitchFamily="50" charset="-127"/>
              <a:ea typeface="맑은 고딕" panose="020B0503020000020004" pitchFamily="50" charset="-127"/>
              <a:cs typeface="Helvetica Neue"/>
            </a:endParaRPr>
          </a:p>
        </p:txBody>
      </p:sp>
      <p:sp>
        <p:nvSpPr>
          <p:cNvPr id="33" name="TextBox 32"/>
          <p:cNvSpPr txBox="1"/>
          <p:nvPr/>
        </p:nvSpPr>
        <p:spPr>
          <a:xfrm>
            <a:off x="640474" y="5055048"/>
            <a:ext cx="1592172" cy="262347"/>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600">
                <a:solidFill>
                  <a:schemeClr val="bg1"/>
                </a:solidFill>
              </a:defRPr>
            </a:lvl1pPr>
          </a:lstStyle>
          <a:p>
            <a:pPr algn="l"/>
            <a:r>
              <a:rPr lang="en-US" sz="1400" b="1" dirty="0" smtClean="0">
                <a:solidFill>
                  <a:schemeClr val="tx1"/>
                </a:solidFill>
                <a:latin typeface="맑은 고딕" panose="020B0503020000020004" pitchFamily="50" charset="-127"/>
                <a:ea typeface="맑은 고딕" panose="020B0503020000020004" pitchFamily="50" charset="-127"/>
                <a:cs typeface="Helvetica Neue"/>
              </a:rPr>
              <a:t>Standby Server</a:t>
            </a:r>
            <a:endParaRPr lang="en-US" sz="1400" b="1" dirty="0">
              <a:solidFill>
                <a:schemeClr val="tx1"/>
              </a:solidFill>
              <a:latin typeface="맑은 고딕" panose="020B0503020000020004" pitchFamily="50" charset="-127"/>
              <a:ea typeface="맑은 고딕" panose="020B0503020000020004" pitchFamily="50" charset="-127"/>
              <a:cs typeface="Helvetica Neue"/>
            </a:endParaRPr>
          </a:p>
        </p:txBody>
      </p:sp>
      <p:sp>
        <p:nvSpPr>
          <p:cNvPr id="34" name="TextBox 33"/>
          <p:cNvSpPr txBox="1"/>
          <p:nvPr/>
        </p:nvSpPr>
        <p:spPr>
          <a:xfrm>
            <a:off x="8025517" y="3503206"/>
            <a:ext cx="679468" cy="338554"/>
          </a:xfrm>
          <a:prstGeom prst="rect">
            <a:avLst/>
          </a:prstGeom>
          <a:noFill/>
        </p:spPr>
        <p:txBody>
          <a:bodyPr wrap="none" rtlCol="0">
            <a:spAutoFit/>
          </a:bodyPr>
          <a:lstStyle/>
          <a:p>
            <a:pPr algn="r"/>
            <a:r>
              <a:rPr lang="en-US" sz="1600" b="1" dirty="0" smtClean="0">
                <a:solidFill>
                  <a:schemeClr val="bg1"/>
                </a:solidFill>
                <a:latin typeface="맑은 고딕" panose="020B0503020000020004" pitchFamily="50" charset="-127"/>
                <a:ea typeface="맑은 고딕" panose="020B0503020000020004" pitchFamily="50" charset="-127"/>
                <a:cs typeface="Helvetica Neue"/>
              </a:rPr>
              <a:t>Time</a:t>
            </a:r>
          </a:p>
        </p:txBody>
      </p:sp>
      <p:sp>
        <p:nvSpPr>
          <p:cNvPr id="35" name="TextBox 34"/>
          <p:cNvSpPr txBox="1"/>
          <p:nvPr/>
        </p:nvSpPr>
        <p:spPr>
          <a:xfrm>
            <a:off x="8087344" y="5725554"/>
            <a:ext cx="679468" cy="338554"/>
          </a:xfrm>
          <a:prstGeom prst="rect">
            <a:avLst/>
          </a:prstGeom>
          <a:noFill/>
        </p:spPr>
        <p:txBody>
          <a:bodyPr wrap="none" rtlCol="0">
            <a:spAutoFit/>
          </a:bodyPr>
          <a:lstStyle/>
          <a:p>
            <a:pPr algn="r"/>
            <a:r>
              <a:rPr lang="en-US" sz="1600" b="1" dirty="0" smtClean="0">
                <a:solidFill>
                  <a:schemeClr val="bg1"/>
                </a:solidFill>
                <a:latin typeface="맑은 고딕" panose="020B0503020000020004" pitchFamily="50" charset="-127"/>
                <a:ea typeface="맑은 고딕" panose="020B0503020000020004" pitchFamily="50" charset="-127"/>
                <a:cs typeface="Helvetica Neue"/>
              </a:rPr>
              <a:t>Time</a:t>
            </a:r>
          </a:p>
        </p:txBody>
      </p:sp>
      <p:grpSp>
        <p:nvGrpSpPr>
          <p:cNvPr id="36" name="Group 35"/>
          <p:cNvGrpSpPr/>
          <p:nvPr/>
        </p:nvGrpSpPr>
        <p:grpSpPr>
          <a:xfrm>
            <a:off x="1150365" y="4102392"/>
            <a:ext cx="547435" cy="914400"/>
            <a:chOff x="4753069" y="1566251"/>
            <a:chExt cx="769545" cy="959667"/>
          </a:xfrm>
        </p:grpSpPr>
        <p:sp>
          <p:nvSpPr>
            <p:cNvPr id="37" name="Rounded Rectangle 36"/>
            <p:cNvSpPr/>
            <p:nvPr/>
          </p:nvSpPr>
          <p:spPr bwMode="auto">
            <a:xfrm>
              <a:off x="4753069" y="1566251"/>
              <a:ext cx="769545" cy="959667"/>
            </a:xfrm>
            <a:prstGeom prst="roundRect">
              <a:avLst/>
            </a:prstGeom>
            <a:solidFill>
              <a:schemeClr val="tx1">
                <a:lumMod val="50000"/>
                <a:lumOff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2000" b="1" kern="1200">
                  <a:solidFill>
                    <a:srgbClr val="003366"/>
                  </a:solidFill>
                  <a:latin typeface="Tahoma" pitchFamily="34" charset="0"/>
                  <a:ea typeface="+mn-ea"/>
                  <a:cs typeface="+mn-cs"/>
                </a:defRPr>
              </a:lvl1pPr>
              <a:lvl2pPr marL="457200" algn="l" rtl="0" fontAlgn="base">
                <a:spcBef>
                  <a:spcPct val="0"/>
                </a:spcBef>
                <a:spcAft>
                  <a:spcPct val="0"/>
                </a:spcAft>
                <a:defRPr sz="2000" b="1" kern="1200">
                  <a:solidFill>
                    <a:srgbClr val="003366"/>
                  </a:solidFill>
                  <a:latin typeface="Tahoma" pitchFamily="34" charset="0"/>
                  <a:ea typeface="+mn-ea"/>
                  <a:cs typeface="+mn-cs"/>
                </a:defRPr>
              </a:lvl2pPr>
              <a:lvl3pPr marL="914400" algn="l" rtl="0" fontAlgn="base">
                <a:spcBef>
                  <a:spcPct val="0"/>
                </a:spcBef>
                <a:spcAft>
                  <a:spcPct val="0"/>
                </a:spcAft>
                <a:defRPr sz="2000" b="1" kern="1200">
                  <a:solidFill>
                    <a:srgbClr val="003366"/>
                  </a:solidFill>
                  <a:latin typeface="Tahoma" pitchFamily="34" charset="0"/>
                  <a:ea typeface="+mn-ea"/>
                  <a:cs typeface="+mn-cs"/>
                </a:defRPr>
              </a:lvl3pPr>
              <a:lvl4pPr marL="1371600" algn="l" rtl="0" fontAlgn="base">
                <a:spcBef>
                  <a:spcPct val="0"/>
                </a:spcBef>
                <a:spcAft>
                  <a:spcPct val="0"/>
                </a:spcAft>
                <a:defRPr sz="2000" b="1" kern="1200">
                  <a:solidFill>
                    <a:srgbClr val="003366"/>
                  </a:solidFill>
                  <a:latin typeface="Tahoma" pitchFamily="34" charset="0"/>
                  <a:ea typeface="+mn-ea"/>
                  <a:cs typeface="+mn-cs"/>
                </a:defRPr>
              </a:lvl4pPr>
              <a:lvl5pPr marL="1828800" algn="l" rtl="0" fontAlgn="base">
                <a:spcBef>
                  <a:spcPct val="0"/>
                </a:spcBef>
                <a:spcAft>
                  <a:spcPct val="0"/>
                </a:spcAft>
                <a:defRPr sz="2000" b="1" kern="1200">
                  <a:solidFill>
                    <a:srgbClr val="003366"/>
                  </a:solidFill>
                  <a:latin typeface="Tahoma" pitchFamily="34" charset="0"/>
                  <a:ea typeface="+mn-ea"/>
                  <a:cs typeface="+mn-cs"/>
                </a:defRPr>
              </a:lvl5pPr>
              <a:lvl6pPr marL="2286000" algn="l" defTabSz="914400" rtl="0" eaLnBrk="1" latinLnBrk="0" hangingPunct="1">
                <a:defRPr sz="2000" b="1" kern="1200">
                  <a:solidFill>
                    <a:srgbClr val="003366"/>
                  </a:solidFill>
                  <a:latin typeface="Tahoma" pitchFamily="34" charset="0"/>
                  <a:ea typeface="+mn-ea"/>
                  <a:cs typeface="+mn-cs"/>
                </a:defRPr>
              </a:lvl6pPr>
              <a:lvl7pPr marL="2743200" algn="l" defTabSz="914400" rtl="0" eaLnBrk="1" latinLnBrk="0" hangingPunct="1">
                <a:defRPr sz="2000" b="1" kern="1200">
                  <a:solidFill>
                    <a:srgbClr val="003366"/>
                  </a:solidFill>
                  <a:latin typeface="Tahoma" pitchFamily="34" charset="0"/>
                  <a:ea typeface="+mn-ea"/>
                  <a:cs typeface="+mn-cs"/>
                </a:defRPr>
              </a:lvl7pPr>
              <a:lvl8pPr marL="3200400" algn="l" defTabSz="914400" rtl="0" eaLnBrk="1" latinLnBrk="0" hangingPunct="1">
                <a:defRPr sz="2000" b="1" kern="1200">
                  <a:solidFill>
                    <a:srgbClr val="003366"/>
                  </a:solidFill>
                  <a:latin typeface="Tahoma" pitchFamily="34" charset="0"/>
                  <a:ea typeface="+mn-ea"/>
                  <a:cs typeface="+mn-cs"/>
                </a:defRPr>
              </a:lvl8pPr>
              <a:lvl9pPr marL="3657600" algn="l" defTabSz="914400" rtl="0" eaLnBrk="1" latinLnBrk="0" hangingPunct="1">
                <a:defRPr sz="2000" b="1" kern="1200">
                  <a:solidFill>
                    <a:srgbClr val="003366"/>
                  </a:solidFill>
                  <a:latin typeface="Tahoma" pitchFamily="34"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sp>
          <p:nvSpPr>
            <p:cNvPr id="38" name="Rounded Rectangle 37"/>
            <p:cNvSpPr/>
            <p:nvPr/>
          </p:nvSpPr>
          <p:spPr bwMode="auto">
            <a:xfrm>
              <a:off x="4834228" y="1640188"/>
              <a:ext cx="615637" cy="384048"/>
            </a:xfrm>
            <a:prstGeom prst="roundRect">
              <a:avLst/>
            </a:prstGeom>
            <a:solidFill>
              <a:srgbClr val="009999"/>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2000" b="1" kern="1200">
                  <a:solidFill>
                    <a:srgbClr val="003366"/>
                  </a:solidFill>
                  <a:latin typeface="Tahoma" pitchFamily="34" charset="0"/>
                  <a:ea typeface="+mn-ea"/>
                  <a:cs typeface="+mn-cs"/>
                </a:defRPr>
              </a:lvl1pPr>
              <a:lvl2pPr marL="457200" algn="l" rtl="0" fontAlgn="base">
                <a:spcBef>
                  <a:spcPct val="0"/>
                </a:spcBef>
                <a:spcAft>
                  <a:spcPct val="0"/>
                </a:spcAft>
                <a:defRPr sz="2000" b="1" kern="1200">
                  <a:solidFill>
                    <a:srgbClr val="003366"/>
                  </a:solidFill>
                  <a:latin typeface="Tahoma" pitchFamily="34" charset="0"/>
                  <a:ea typeface="+mn-ea"/>
                  <a:cs typeface="+mn-cs"/>
                </a:defRPr>
              </a:lvl2pPr>
              <a:lvl3pPr marL="914400" algn="l" rtl="0" fontAlgn="base">
                <a:spcBef>
                  <a:spcPct val="0"/>
                </a:spcBef>
                <a:spcAft>
                  <a:spcPct val="0"/>
                </a:spcAft>
                <a:defRPr sz="2000" b="1" kern="1200">
                  <a:solidFill>
                    <a:srgbClr val="003366"/>
                  </a:solidFill>
                  <a:latin typeface="Tahoma" pitchFamily="34" charset="0"/>
                  <a:ea typeface="+mn-ea"/>
                  <a:cs typeface="+mn-cs"/>
                </a:defRPr>
              </a:lvl3pPr>
              <a:lvl4pPr marL="1371600" algn="l" rtl="0" fontAlgn="base">
                <a:spcBef>
                  <a:spcPct val="0"/>
                </a:spcBef>
                <a:spcAft>
                  <a:spcPct val="0"/>
                </a:spcAft>
                <a:defRPr sz="2000" b="1" kern="1200">
                  <a:solidFill>
                    <a:srgbClr val="003366"/>
                  </a:solidFill>
                  <a:latin typeface="Tahoma" pitchFamily="34" charset="0"/>
                  <a:ea typeface="+mn-ea"/>
                  <a:cs typeface="+mn-cs"/>
                </a:defRPr>
              </a:lvl4pPr>
              <a:lvl5pPr marL="1828800" algn="l" rtl="0" fontAlgn="base">
                <a:spcBef>
                  <a:spcPct val="0"/>
                </a:spcBef>
                <a:spcAft>
                  <a:spcPct val="0"/>
                </a:spcAft>
                <a:defRPr sz="2000" b="1" kern="1200">
                  <a:solidFill>
                    <a:srgbClr val="003366"/>
                  </a:solidFill>
                  <a:latin typeface="Tahoma" pitchFamily="34" charset="0"/>
                  <a:ea typeface="+mn-ea"/>
                  <a:cs typeface="+mn-cs"/>
                </a:defRPr>
              </a:lvl5pPr>
              <a:lvl6pPr marL="2286000" algn="l" defTabSz="914400" rtl="0" eaLnBrk="1" latinLnBrk="0" hangingPunct="1">
                <a:defRPr sz="2000" b="1" kern="1200">
                  <a:solidFill>
                    <a:srgbClr val="003366"/>
                  </a:solidFill>
                  <a:latin typeface="Tahoma" pitchFamily="34" charset="0"/>
                  <a:ea typeface="+mn-ea"/>
                  <a:cs typeface="+mn-cs"/>
                </a:defRPr>
              </a:lvl6pPr>
              <a:lvl7pPr marL="2743200" algn="l" defTabSz="914400" rtl="0" eaLnBrk="1" latinLnBrk="0" hangingPunct="1">
                <a:defRPr sz="2000" b="1" kern="1200">
                  <a:solidFill>
                    <a:srgbClr val="003366"/>
                  </a:solidFill>
                  <a:latin typeface="Tahoma" pitchFamily="34" charset="0"/>
                  <a:ea typeface="+mn-ea"/>
                  <a:cs typeface="+mn-cs"/>
                </a:defRPr>
              </a:lvl7pPr>
              <a:lvl8pPr marL="3200400" algn="l" defTabSz="914400" rtl="0" eaLnBrk="1" latinLnBrk="0" hangingPunct="1">
                <a:defRPr sz="2000" b="1" kern="1200">
                  <a:solidFill>
                    <a:srgbClr val="003366"/>
                  </a:solidFill>
                  <a:latin typeface="Tahoma" pitchFamily="34" charset="0"/>
                  <a:ea typeface="+mn-ea"/>
                  <a:cs typeface="+mn-cs"/>
                </a:defRPr>
              </a:lvl8pPr>
              <a:lvl9pPr marL="3657600" algn="l" defTabSz="914400" rtl="0" eaLnBrk="1" latinLnBrk="0" hangingPunct="1">
                <a:defRPr sz="2000" b="1" kern="1200">
                  <a:solidFill>
                    <a:srgbClr val="003366"/>
                  </a:solidFill>
                  <a:latin typeface="Tahoma" pitchFamily="34"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0" dirty="0" smtClean="0">
                  <a:solidFill>
                    <a:schemeClr val="bg1"/>
                  </a:solidFill>
                  <a:latin typeface="맑은 고딕" panose="020B0503020000020004" pitchFamily="50" charset="-127"/>
                  <a:ea typeface="맑은 고딕" panose="020B0503020000020004" pitchFamily="50" charset="-127"/>
                  <a:cs typeface="Helvetica Neue"/>
                </a:rPr>
                <a:t>App</a:t>
              </a:r>
              <a:endParaRPr kumimoji="0" lang="en-US" sz="1400" b="0" u="none" strike="noStrike" cap="none" normalizeH="0" baseline="0" dirty="0" smtClean="0">
                <a:ln>
                  <a:noFill/>
                </a:ln>
                <a:solidFill>
                  <a:schemeClr val="bg1"/>
                </a:solidFill>
                <a:effectLst/>
                <a:latin typeface="맑은 고딕" panose="020B0503020000020004" pitchFamily="50" charset="-127"/>
                <a:ea typeface="맑은 고딕" panose="020B0503020000020004" pitchFamily="50" charset="-127"/>
                <a:cs typeface="Helvetica Neue"/>
              </a:endParaRPr>
            </a:p>
          </p:txBody>
        </p:sp>
        <p:sp>
          <p:nvSpPr>
            <p:cNvPr id="39" name="Rounded Rectangle 38"/>
            <p:cNvSpPr/>
            <p:nvPr/>
          </p:nvSpPr>
          <p:spPr bwMode="auto">
            <a:xfrm>
              <a:off x="4825495" y="2055137"/>
              <a:ext cx="615637" cy="384048"/>
            </a:xfrm>
            <a:prstGeom prst="roundRect">
              <a:avLst/>
            </a:prstGeom>
            <a:solidFill>
              <a:srgbClr val="003366"/>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2000" b="1" kern="1200">
                  <a:solidFill>
                    <a:srgbClr val="003366"/>
                  </a:solidFill>
                  <a:latin typeface="Tahoma" pitchFamily="34" charset="0"/>
                  <a:ea typeface="+mn-ea"/>
                  <a:cs typeface="+mn-cs"/>
                </a:defRPr>
              </a:lvl1pPr>
              <a:lvl2pPr marL="457200" algn="l" rtl="0" fontAlgn="base">
                <a:spcBef>
                  <a:spcPct val="0"/>
                </a:spcBef>
                <a:spcAft>
                  <a:spcPct val="0"/>
                </a:spcAft>
                <a:defRPr sz="2000" b="1" kern="1200">
                  <a:solidFill>
                    <a:srgbClr val="003366"/>
                  </a:solidFill>
                  <a:latin typeface="Tahoma" pitchFamily="34" charset="0"/>
                  <a:ea typeface="+mn-ea"/>
                  <a:cs typeface="+mn-cs"/>
                </a:defRPr>
              </a:lvl2pPr>
              <a:lvl3pPr marL="914400" algn="l" rtl="0" fontAlgn="base">
                <a:spcBef>
                  <a:spcPct val="0"/>
                </a:spcBef>
                <a:spcAft>
                  <a:spcPct val="0"/>
                </a:spcAft>
                <a:defRPr sz="2000" b="1" kern="1200">
                  <a:solidFill>
                    <a:srgbClr val="003366"/>
                  </a:solidFill>
                  <a:latin typeface="Tahoma" pitchFamily="34" charset="0"/>
                  <a:ea typeface="+mn-ea"/>
                  <a:cs typeface="+mn-cs"/>
                </a:defRPr>
              </a:lvl3pPr>
              <a:lvl4pPr marL="1371600" algn="l" rtl="0" fontAlgn="base">
                <a:spcBef>
                  <a:spcPct val="0"/>
                </a:spcBef>
                <a:spcAft>
                  <a:spcPct val="0"/>
                </a:spcAft>
                <a:defRPr sz="2000" b="1" kern="1200">
                  <a:solidFill>
                    <a:srgbClr val="003366"/>
                  </a:solidFill>
                  <a:latin typeface="Tahoma" pitchFamily="34" charset="0"/>
                  <a:ea typeface="+mn-ea"/>
                  <a:cs typeface="+mn-cs"/>
                </a:defRPr>
              </a:lvl4pPr>
              <a:lvl5pPr marL="1828800" algn="l" rtl="0" fontAlgn="base">
                <a:spcBef>
                  <a:spcPct val="0"/>
                </a:spcBef>
                <a:spcAft>
                  <a:spcPct val="0"/>
                </a:spcAft>
                <a:defRPr sz="2000" b="1" kern="1200">
                  <a:solidFill>
                    <a:srgbClr val="003366"/>
                  </a:solidFill>
                  <a:latin typeface="Tahoma" pitchFamily="34" charset="0"/>
                  <a:ea typeface="+mn-ea"/>
                  <a:cs typeface="+mn-cs"/>
                </a:defRPr>
              </a:lvl5pPr>
              <a:lvl6pPr marL="2286000" algn="l" defTabSz="914400" rtl="0" eaLnBrk="1" latinLnBrk="0" hangingPunct="1">
                <a:defRPr sz="2000" b="1" kern="1200">
                  <a:solidFill>
                    <a:srgbClr val="003366"/>
                  </a:solidFill>
                  <a:latin typeface="Tahoma" pitchFamily="34" charset="0"/>
                  <a:ea typeface="+mn-ea"/>
                  <a:cs typeface="+mn-cs"/>
                </a:defRPr>
              </a:lvl6pPr>
              <a:lvl7pPr marL="2743200" algn="l" defTabSz="914400" rtl="0" eaLnBrk="1" latinLnBrk="0" hangingPunct="1">
                <a:defRPr sz="2000" b="1" kern="1200">
                  <a:solidFill>
                    <a:srgbClr val="003366"/>
                  </a:solidFill>
                  <a:latin typeface="Tahoma" pitchFamily="34" charset="0"/>
                  <a:ea typeface="+mn-ea"/>
                  <a:cs typeface="+mn-cs"/>
                </a:defRPr>
              </a:lvl7pPr>
              <a:lvl8pPr marL="3200400" algn="l" defTabSz="914400" rtl="0" eaLnBrk="1" latinLnBrk="0" hangingPunct="1">
                <a:defRPr sz="2000" b="1" kern="1200">
                  <a:solidFill>
                    <a:srgbClr val="003366"/>
                  </a:solidFill>
                  <a:latin typeface="Tahoma" pitchFamily="34" charset="0"/>
                  <a:ea typeface="+mn-ea"/>
                  <a:cs typeface="+mn-cs"/>
                </a:defRPr>
              </a:lvl8pPr>
              <a:lvl9pPr marL="3657600" algn="l" defTabSz="914400" rtl="0" eaLnBrk="1" latinLnBrk="0" hangingPunct="1">
                <a:defRPr sz="2000" b="1" kern="1200">
                  <a:solidFill>
                    <a:srgbClr val="003366"/>
                  </a:solidFill>
                  <a:latin typeface="Tahoma" pitchFamily="34"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bg1"/>
                  </a:solidFill>
                  <a:effectLst/>
                  <a:latin typeface="맑은 고딕" panose="020B0503020000020004" pitchFamily="50" charset="-127"/>
                  <a:ea typeface="맑은 고딕" panose="020B0503020000020004" pitchFamily="50" charset="-127"/>
                  <a:cs typeface="Helvetica Neue"/>
                </a:rPr>
                <a:t>OS</a:t>
              </a:r>
            </a:p>
          </p:txBody>
        </p:sp>
      </p:grpSp>
      <p:sp>
        <p:nvSpPr>
          <p:cNvPr id="40" name="TextBox 39"/>
          <p:cNvSpPr txBox="1"/>
          <p:nvPr/>
        </p:nvSpPr>
        <p:spPr>
          <a:xfrm>
            <a:off x="2179937" y="1936664"/>
            <a:ext cx="926900" cy="47251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600">
                <a:solidFill>
                  <a:schemeClr val="bg1"/>
                </a:solidFill>
              </a:defRPr>
            </a:lvl1pPr>
          </a:lstStyle>
          <a:p>
            <a:pPr algn="l"/>
            <a:r>
              <a:rPr lang="en-US" sz="1400" b="1" dirty="0" smtClean="0">
                <a:solidFill>
                  <a:schemeClr val="tx1"/>
                </a:solidFill>
                <a:latin typeface="맑은 고딕" panose="020B0503020000020004" pitchFamily="50" charset="-127"/>
                <a:ea typeface="맑은 고딕" panose="020B0503020000020004" pitchFamily="50" charset="-127"/>
                <a:cs typeface="Helvetica Neue"/>
              </a:rPr>
              <a:t>Hold IO</a:t>
            </a:r>
            <a:endParaRPr lang="en-US" sz="1400" b="1" dirty="0">
              <a:solidFill>
                <a:schemeClr val="tx1"/>
              </a:solidFill>
              <a:latin typeface="맑은 고딕" panose="020B0503020000020004" pitchFamily="50" charset="-127"/>
              <a:ea typeface="맑은 고딕" panose="020B0503020000020004" pitchFamily="50" charset="-127"/>
              <a:cs typeface="Helvetica Neue"/>
            </a:endParaRPr>
          </a:p>
        </p:txBody>
      </p:sp>
      <p:sp>
        <p:nvSpPr>
          <p:cNvPr id="41" name="TextBox 40"/>
          <p:cNvSpPr txBox="1"/>
          <p:nvPr/>
        </p:nvSpPr>
        <p:spPr>
          <a:xfrm>
            <a:off x="2826935" y="5640301"/>
            <a:ext cx="1220857" cy="548640"/>
          </a:xfrm>
          <a:prstGeom prst="rect">
            <a:avLst/>
          </a:prstGeom>
          <a:solidFill>
            <a:srgbClr val="0E2E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200">
                <a:solidFill>
                  <a:schemeClr val="bg1"/>
                </a:solidFill>
              </a:defRPr>
            </a:lvl1pPr>
          </a:lstStyle>
          <a:p>
            <a:r>
              <a:rPr lang="en-US" sz="1400" b="1" dirty="0" smtClean="0">
                <a:latin typeface="맑은 고딕" panose="020B0503020000020004" pitchFamily="50" charset="-127"/>
                <a:ea typeface="맑은 고딕" panose="020B0503020000020004" pitchFamily="50" charset="-127"/>
                <a:cs typeface="Helvetica Neue"/>
              </a:rPr>
              <a:t>Receive</a:t>
            </a:r>
          </a:p>
          <a:p>
            <a:r>
              <a:rPr lang="en-US" sz="1400" b="1" dirty="0" smtClean="0">
                <a:latin typeface="맑은 고딕" panose="020B0503020000020004" pitchFamily="50" charset="-127"/>
                <a:ea typeface="맑은 고딕" panose="020B0503020000020004" pitchFamily="50" charset="-127"/>
                <a:cs typeface="Helvetica Neue"/>
              </a:rPr>
              <a:t>Checkpoint</a:t>
            </a:r>
            <a:endParaRPr lang="en-US" sz="1400" b="1" dirty="0">
              <a:latin typeface="맑은 고딕" panose="020B0503020000020004" pitchFamily="50" charset="-127"/>
              <a:ea typeface="맑은 고딕" panose="020B0503020000020004" pitchFamily="50" charset="-127"/>
              <a:cs typeface="Helvetica Neue"/>
            </a:endParaRPr>
          </a:p>
        </p:txBody>
      </p:sp>
      <p:sp>
        <p:nvSpPr>
          <p:cNvPr id="42" name="TextBox 41"/>
          <p:cNvSpPr txBox="1"/>
          <p:nvPr/>
        </p:nvSpPr>
        <p:spPr>
          <a:xfrm>
            <a:off x="2826935" y="3408499"/>
            <a:ext cx="1220857" cy="548640"/>
          </a:xfrm>
          <a:prstGeom prst="rect">
            <a:avLst/>
          </a:prstGeom>
          <a:solidFill>
            <a:schemeClr val="tx2">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200">
                <a:solidFill>
                  <a:schemeClr val="bg1"/>
                </a:solidFill>
              </a:defRPr>
            </a:lvl1pPr>
          </a:lstStyle>
          <a:p>
            <a:r>
              <a:rPr lang="en-US" sz="1400" b="1" dirty="0" smtClean="0">
                <a:latin typeface="맑은 고딕" panose="020B0503020000020004" pitchFamily="50" charset="-127"/>
                <a:ea typeface="맑은 고딕" panose="020B0503020000020004" pitchFamily="50" charset="-127"/>
                <a:cs typeface="Helvetica Neue"/>
              </a:rPr>
              <a:t>Checkpoint</a:t>
            </a:r>
            <a:endParaRPr lang="en-US" sz="1400" b="1" dirty="0">
              <a:latin typeface="맑은 고딕" panose="020B0503020000020004" pitchFamily="50" charset="-127"/>
              <a:ea typeface="맑은 고딕" panose="020B0503020000020004" pitchFamily="50" charset="-127"/>
              <a:cs typeface="Helvetica Neue"/>
            </a:endParaRPr>
          </a:p>
        </p:txBody>
      </p:sp>
      <p:grpSp>
        <p:nvGrpSpPr>
          <p:cNvPr id="43" name="Group 42"/>
          <p:cNvGrpSpPr/>
          <p:nvPr/>
        </p:nvGrpSpPr>
        <p:grpSpPr>
          <a:xfrm>
            <a:off x="5336850" y="3935424"/>
            <a:ext cx="689170" cy="1612038"/>
            <a:chOff x="2784165" y="3731728"/>
            <a:chExt cx="689170" cy="1612038"/>
          </a:xfrm>
        </p:grpSpPr>
        <p:sp>
          <p:nvSpPr>
            <p:cNvPr id="44" name="TextBox 43"/>
            <p:cNvSpPr txBox="1"/>
            <p:nvPr/>
          </p:nvSpPr>
          <p:spPr>
            <a:xfrm>
              <a:off x="2784165" y="4820546"/>
              <a:ext cx="689170" cy="523220"/>
            </a:xfrm>
            <a:prstGeom prst="rect">
              <a:avLst/>
            </a:prstGeom>
            <a:noFill/>
          </p:spPr>
          <p:txBody>
            <a:bodyPr wrap="square" rtlCol="0">
              <a:spAutoFit/>
            </a:bodyPr>
            <a:lstStyle/>
            <a:p>
              <a:pPr algn="ctr"/>
              <a:r>
                <a:rPr lang="en-US" sz="1400" b="1" dirty="0" smtClean="0">
                  <a:solidFill>
                    <a:srgbClr val="1D5C9F"/>
                  </a:solidFill>
                  <a:latin typeface="맑은 고딕" panose="020B0503020000020004" pitchFamily="50" charset="-127"/>
                  <a:ea typeface="맑은 고딕" panose="020B0503020000020004" pitchFamily="50" charset="-127"/>
                  <a:cs typeface="Helvetica Neue"/>
                </a:rPr>
                <a:t>Send State</a:t>
              </a:r>
              <a:endParaRPr lang="en-US" sz="1400" b="1" dirty="0">
                <a:solidFill>
                  <a:srgbClr val="1D5C9F"/>
                </a:solidFill>
                <a:latin typeface="맑은 고딕" panose="020B0503020000020004" pitchFamily="50" charset="-127"/>
                <a:ea typeface="맑은 고딕" panose="020B0503020000020004" pitchFamily="50" charset="-127"/>
                <a:cs typeface="Helvetica Neue"/>
              </a:endParaRPr>
            </a:p>
          </p:txBody>
        </p:sp>
        <p:sp>
          <p:nvSpPr>
            <p:cNvPr id="45" name="Down Arrow 44"/>
            <p:cNvSpPr/>
            <p:nvPr/>
          </p:nvSpPr>
          <p:spPr bwMode="auto">
            <a:xfrm>
              <a:off x="2890354" y="3731728"/>
              <a:ext cx="468045" cy="1110719"/>
            </a:xfrm>
            <a:prstGeom prst="downArrow">
              <a:avLst/>
            </a:prstGeom>
            <a:solidFill>
              <a:srgbClr val="9E2A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sp>
          <p:nvSpPr>
            <p:cNvPr id="46" name="Oval 45"/>
            <p:cNvSpPr>
              <a:spLocks noChangeAspect="1"/>
            </p:cNvSpPr>
            <p:nvPr/>
          </p:nvSpPr>
          <p:spPr bwMode="auto">
            <a:xfrm>
              <a:off x="2886357" y="4060559"/>
              <a:ext cx="457200" cy="457200"/>
            </a:xfrm>
            <a:prstGeom prst="ellipse">
              <a:avLst/>
            </a:prstGeom>
            <a:solidFill>
              <a:srgbClr val="9E2A3D"/>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a:solidFill>
                    <a:srgbClr val="FFFFFF"/>
                  </a:solidFill>
                  <a:latin typeface="맑은 고딕" panose="020B0503020000020004" pitchFamily="50" charset="-127"/>
                  <a:ea typeface="맑은 고딕" panose="020B0503020000020004" pitchFamily="50" charset="-127"/>
                  <a:cs typeface="Helvetica Neue"/>
                </a:rPr>
                <a:t>1</a:t>
              </a:r>
              <a:endParaRPr kumimoji="0" lang="en-US" sz="1800" b="1" u="none" strike="noStrike" cap="none" normalizeH="0" baseline="0" dirty="0" smtClean="0">
                <a:ln>
                  <a:noFill/>
                </a:ln>
                <a:solidFill>
                  <a:srgbClr val="FFFFFF"/>
                </a:solidFill>
                <a:effectLst/>
                <a:latin typeface="맑은 고딕" panose="020B0503020000020004" pitchFamily="50" charset="-127"/>
                <a:ea typeface="맑은 고딕" panose="020B0503020000020004" pitchFamily="50" charset="-127"/>
                <a:cs typeface="Helvetica Neue"/>
              </a:endParaRPr>
            </a:p>
          </p:txBody>
        </p:sp>
      </p:grpSp>
      <p:grpSp>
        <p:nvGrpSpPr>
          <p:cNvPr id="47" name="Group 46"/>
          <p:cNvGrpSpPr/>
          <p:nvPr/>
        </p:nvGrpSpPr>
        <p:grpSpPr>
          <a:xfrm>
            <a:off x="5925813" y="4070989"/>
            <a:ext cx="1461958" cy="1586323"/>
            <a:chOff x="2988528" y="3623951"/>
            <a:chExt cx="1461958" cy="1586323"/>
          </a:xfrm>
        </p:grpSpPr>
        <p:sp>
          <p:nvSpPr>
            <p:cNvPr id="48" name="TextBox 47"/>
            <p:cNvSpPr txBox="1"/>
            <p:nvPr/>
          </p:nvSpPr>
          <p:spPr>
            <a:xfrm>
              <a:off x="2988528" y="3623951"/>
              <a:ext cx="1461958" cy="307777"/>
            </a:xfrm>
            <a:prstGeom prst="rect">
              <a:avLst/>
            </a:prstGeom>
            <a:noFill/>
          </p:spPr>
          <p:txBody>
            <a:bodyPr wrap="square" rtlCol="0">
              <a:spAutoFit/>
            </a:bodyPr>
            <a:lstStyle/>
            <a:p>
              <a:pPr algn="r"/>
              <a:r>
                <a:rPr lang="en-US" sz="1400" b="1" dirty="0" smtClean="0">
                  <a:solidFill>
                    <a:srgbClr val="1D5C9F"/>
                  </a:solidFill>
                  <a:latin typeface="맑은 고딕" panose="020B0503020000020004" pitchFamily="50" charset="-127"/>
                  <a:ea typeface="맑은 고딕" panose="020B0503020000020004" pitchFamily="50" charset="-127"/>
                  <a:cs typeface="Helvetica Neue"/>
                </a:rPr>
                <a:t>Acknowledge</a:t>
              </a:r>
              <a:endParaRPr lang="en-US" sz="1400" b="1" dirty="0">
                <a:solidFill>
                  <a:srgbClr val="1D5C9F"/>
                </a:solidFill>
                <a:latin typeface="맑은 고딕" panose="020B0503020000020004" pitchFamily="50" charset="-127"/>
                <a:ea typeface="맑은 고딕" panose="020B0503020000020004" pitchFamily="50" charset="-127"/>
                <a:cs typeface="Helvetica Neue"/>
              </a:endParaRPr>
            </a:p>
          </p:txBody>
        </p:sp>
        <p:grpSp>
          <p:nvGrpSpPr>
            <p:cNvPr id="49" name="Group 48"/>
            <p:cNvGrpSpPr/>
            <p:nvPr/>
          </p:nvGrpSpPr>
          <p:grpSpPr>
            <a:xfrm>
              <a:off x="3501784" y="3931727"/>
              <a:ext cx="468045" cy="1278547"/>
              <a:chOff x="3501784" y="4109151"/>
              <a:chExt cx="468045" cy="1278547"/>
            </a:xfrm>
          </p:grpSpPr>
          <p:sp>
            <p:nvSpPr>
              <p:cNvPr id="50" name="Down Arrow 49"/>
              <p:cNvSpPr/>
              <p:nvPr/>
            </p:nvSpPr>
            <p:spPr bwMode="auto">
              <a:xfrm flipV="1">
                <a:off x="3501784" y="4109151"/>
                <a:ext cx="468045" cy="1278547"/>
              </a:xfrm>
              <a:prstGeom prst="downArrow">
                <a:avLst/>
              </a:prstGeom>
              <a:solidFill>
                <a:srgbClr val="35762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sp>
            <p:nvSpPr>
              <p:cNvPr id="51" name="Oval 50"/>
              <p:cNvSpPr>
                <a:spLocks noChangeAspect="1"/>
              </p:cNvSpPr>
              <p:nvPr/>
            </p:nvSpPr>
            <p:spPr bwMode="auto">
              <a:xfrm>
                <a:off x="3512629" y="4418990"/>
                <a:ext cx="457200" cy="457200"/>
              </a:xfrm>
              <a:prstGeom prst="ellipse">
                <a:avLst/>
              </a:prstGeom>
              <a:solidFill>
                <a:srgbClr val="35762B"/>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a:solidFill>
                      <a:srgbClr val="FFFFFF"/>
                    </a:solidFill>
                    <a:latin typeface="맑은 고딕" panose="020B0503020000020004" pitchFamily="50" charset="-127"/>
                    <a:ea typeface="맑은 고딕" panose="020B0503020000020004" pitchFamily="50" charset="-127"/>
                    <a:cs typeface="Helvetica Neue"/>
                  </a:rPr>
                  <a:t>2</a:t>
                </a:r>
                <a:endParaRPr kumimoji="0" lang="en-US" sz="1800" b="1" u="none" strike="noStrike" cap="none" normalizeH="0" baseline="0" dirty="0" smtClean="0">
                  <a:ln>
                    <a:noFill/>
                  </a:ln>
                  <a:solidFill>
                    <a:srgbClr val="FFFFFF"/>
                  </a:solidFill>
                  <a:effectLst/>
                  <a:latin typeface="맑은 고딕" panose="020B0503020000020004" pitchFamily="50" charset="-127"/>
                  <a:ea typeface="맑은 고딕" panose="020B0503020000020004" pitchFamily="50" charset="-127"/>
                  <a:cs typeface="Helvetica Neue"/>
                </a:endParaRPr>
              </a:p>
            </p:txBody>
          </p:sp>
        </p:grpSp>
      </p:grpSp>
      <p:grpSp>
        <p:nvGrpSpPr>
          <p:cNvPr id="52" name="Group 51"/>
          <p:cNvGrpSpPr/>
          <p:nvPr/>
        </p:nvGrpSpPr>
        <p:grpSpPr>
          <a:xfrm>
            <a:off x="5913310" y="2027470"/>
            <a:ext cx="1497197" cy="1435531"/>
            <a:chOff x="3589783" y="2030523"/>
            <a:chExt cx="1497197" cy="1435531"/>
          </a:xfrm>
        </p:grpSpPr>
        <p:grpSp>
          <p:nvGrpSpPr>
            <p:cNvPr id="53" name="Group 52"/>
            <p:cNvGrpSpPr/>
            <p:nvPr/>
          </p:nvGrpSpPr>
          <p:grpSpPr>
            <a:xfrm>
              <a:off x="4107823" y="2337022"/>
              <a:ext cx="468045" cy="1129032"/>
              <a:chOff x="4098770" y="2183121"/>
              <a:chExt cx="468045" cy="1129032"/>
            </a:xfrm>
          </p:grpSpPr>
          <p:sp>
            <p:nvSpPr>
              <p:cNvPr id="55" name="Down Arrow 54"/>
              <p:cNvSpPr/>
              <p:nvPr/>
            </p:nvSpPr>
            <p:spPr bwMode="auto">
              <a:xfrm flipV="1">
                <a:off x="4098770" y="2183121"/>
                <a:ext cx="468045" cy="1129032"/>
              </a:xfrm>
              <a:prstGeom prst="downArrow">
                <a:avLst/>
              </a:prstGeom>
              <a:solidFill>
                <a:srgbClr val="35762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sp>
            <p:nvSpPr>
              <p:cNvPr id="56" name="Oval 55"/>
              <p:cNvSpPr>
                <a:spLocks noChangeAspect="1"/>
              </p:cNvSpPr>
              <p:nvPr/>
            </p:nvSpPr>
            <p:spPr bwMode="auto">
              <a:xfrm>
                <a:off x="4104435" y="2508109"/>
                <a:ext cx="457200" cy="457200"/>
              </a:xfrm>
              <a:prstGeom prst="ellipse">
                <a:avLst/>
              </a:prstGeom>
              <a:solidFill>
                <a:srgbClr val="35762B"/>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a:solidFill>
                      <a:srgbClr val="FFFFFF"/>
                    </a:solidFill>
                    <a:latin typeface="맑은 고딕" panose="020B0503020000020004" pitchFamily="50" charset="-127"/>
                    <a:ea typeface="맑은 고딕" panose="020B0503020000020004" pitchFamily="50" charset="-127"/>
                    <a:cs typeface="Helvetica Neue"/>
                  </a:rPr>
                  <a:t>3</a:t>
                </a:r>
                <a:endParaRPr kumimoji="0" lang="en-US" sz="1800" b="1" u="none" strike="noStrike" cap="none" normalizeH="0" baseline="0" dirty="0" smtClean="0">
                  <a:ln>
                    <a:noFill/>
                  </a:ln>
                  <a:solidFill>
                    <a:srgbClr val="FFFFFF"/>
                  </a:solidFill>
                  <a:effectLst/>
                  <a:latin typeface="맑은 고딕" panose="020B0503020000020004" pitchFamily="50" charset="-127"/>
                  <a:ea typeface="맑은 고딕" panose="020B0503020000020004" pitchFamily="50" charset="-127"/>
                  <a:cs typeface="Helvetica Neue"/>
                </a:endParaRPr>
              </a:p>
            </p:txBody>
          </p:sp>
        </p:grpSp>
        <p:sp>
          <p:nvSpPr>
            <p:cNvPr id="54" name="TextBox 53"/>
            <p:cNvSpPr txBox="1"/>
            <p:nvPr/>
          </p:nvSpPr>
          <p:spPr>
            <a:xfrm>
              <a:off x="3589783" y="2030523"/>
              <a:ext cx="1497197" cy="307777"/>
            </a:xfrm>
            <a:prstGeom prst="rect">
              <a:avLst/>
            </a:prstGeom>
            <a:noFill/>
          </p:spPr>
          <p:txBody>
            <a:bodyPr wrap="square" rtlCol="0">
              <a:spAutoFit/>
            </a:bodyPr>
            <a:lstStyle/>
            <a:p>
              <a:pPr algn="ctr"/>
              <a:r>
                <a:rPr lang="en-US" sz="1400" b="1" dirty="0" smtClean="0">
                  <a:solidFill>
                    <a:schemeClr val="tx2"/>
                  </a:solidFill>
                  <a:latin typeface="맑은 고딕" panose="020B0503020000020004" pitchFamily="50" charset="-127"/>
                  <a:ea typeface="맑은 고딕" panose="020B0503020000020004" pitchFamily="50" charset="-127"/>
                  <a:cs typeface="Helvetica Neue"/>
                </a:rPr>
                <a:t>Release IO</a:t>
              </a:r>
              <a:endParaRPr lang="en-US" sz="1400" b="1" dirty="0">
                <a:solidFill>
                  <a:schemeClr val="tx2"/>
                </a:solidFill>
                <a:latin typeface="맑은 고딕" panose="020B0503020000020004" pitchFamily="50" charset="-127"/>
                <a:ea typeface="맑은 고딕" panose="020B0503020000020004" pitchFamily="50" charset="-127"/>
                <a:cs typeface="Helvetica Neue"/>
              </a:endParaRPr>
            </a:p>
          </p:txBody>
        </p:sp>
      </p:grpSp>
      <p:sp>
        <p:nvSpPr>
          <p:cNvPr id="57" name="TextBox 56"/>
          <p:cNvSpPr txBox="1"/>
          <p:nvPr/>
        </p:nvSpPr>
        <p:spPr>
          <a:xfrm>
            <a:off x="5559515" y="5655910"/>
            <a:ext cx="1220857" cy="548640"/>
          </a:xfrm>
          <a:prstGeom prst="rect">
            <a:avLst/>
          </a:prstGeom>
          <a:solidFill>
            <a:srgbClr val="0E2E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200">
                <a:solidFill>
                  <a:schemeClr val="bg1"/>
                </a:solidFill>
              </a:defRPr>
            </a:lvl1pPr>
          </a:lstStyle>
          <a:p>
            <a:r>
              <a:rPr lang="en-US" sz="1400" b="1" dirty="0" smtClean="0">
                <a:latin typeface="맑은 고딕" panose="020B0503020000020004" pitchFamily="50" charset="-127"/>
                <a:ea typeface="맑은 고딕" panose="020B0503020000020004" pitchFamily="50" charset="-127"/>
                <a:cs typeface="Helvetica Neue"/>
              </a:rPr>
              <a:t>Receive</a:t>
            </a:r>
          </a:p>
          <a:p>
            <a:r>
              <a:rPr lang="en-US" sz="1400" b="1" dirty="0" smtClean="0">
                <a:latin typeface="맑은 고딕" panose="020B0503020000020004" pitchFamily="50" charset="-127"/>
                <a:ea typeface="맑은 고딕" panose="020B0503020000020004" pitchFamily="50" charset="-127"/>
                <a:cs typeface="Helvetica Neue"/>
              </a:rPr>
              <a:t>Checkpoint</a:t>
            </a:r>
            <a:endParaRPr lang="en-US" sz="1400" b="1" dirty="0">
              <a:latin typeface="맑은 고딕" panose="020B0503020000020004" pitchFamily="50" charset="-127"/>
              <a:ea typeface="맑은 고딕" panose="020B0503020000020004" pitchFamily="50" charset="-127"/>
              <a:cs typeface="Helvetica Neue"/>
            </a:endParaRPr>
          </a:p>
        </p:txBody>
      </p:sp>
      <p:sp>
        <p:nvSpPr>
          <p:cNvPr id="58" name="TextBox 57"/>
          <p:cNvSpPr txBox="1"/>
          <p:nvPr/>
        </p:nvSpPr>
        <p:spPr>
          <a:xfrm>
            <a:off x="5559515" y="3424108"/>
            <a:ext cx="1220857" cy="548640"/>
          </a:xfrm>
          <a:prstGeom prst="rect">
            <a:avLst/>
          </a:prstGeom>
          <a:solidFill>
            <a:srgbClr val="0E2E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200">
                <a:solidFill>
                  <a:schemeClr val="bg1"/>
                </a:solidFill>
              </a:defRPr>
            </a:lvl1pPr>
          </a:lstStyle>
          <a:p>
            <a:r>
              <a:rPr lang="en-US" sz="1400" b="1" dirty="0" smtClean="0">
                <a:latin typeface="맑은 고딕" panose="020B0503020000020004" pitchFamily="50" charset="-127"/>
                <a:ea typeface="맑은 고딕" panose="020B0503020000020004" pitchFamily="50" charset="-127"/>
                <a:cs typeface="Helvetica Neue"/>
              </a:rPr>
              <a:t>Checkpoint</a:t>
            </a:r>
            <a:endParaRPr lang="en-US" sz="1400" b="1" dirty="0">
              <a:latin typeface="맑은 고딕" panose="020B0503020000020004" pitchFamily="50" charset="-127"/>
              <a:ea typeface="맑은 고딕" panose="020B0503020000020004" pitchFamily="50" charset="-127"/>
              <a:cs typeface="Helvetica Neue"/>
            </a:endParaRPr>
          </a:p>
        </p:txBody>
      </p:sp>
      <p:sp>
        <p:nvSpPr>
          <p:cNvPr id="59" name="TextBox 58"/>
          <p:cNvSpPr txBox="1"/>
          <p:nvPr/>
        </p:nvSpPr>
        <p:spPr>
          <a:xfrm>
            <a:off x="6781800" y="3430552"/>
            <a:ext cx="1233573" cy="517132"/>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600">
                <a:solidFill>
                  <a:schemeClr val="bg1"/>
                </a:solidFill>
              </a:defRPr>
            </a:lvl1pPr>
          </a:lstStyle>
          <a:p>
            <a:r>
              <a:rPr lang="en-US" sz="1400" b="0" dirty="0" smtClean="0">
                <a:latin typeface="맑은 고딕" panose="020B0503020000020004" pitchFamily="50" charset="-127"/>
                <a:ea typeface="맑은 고딕" panose="020B0503020000020004" pitchFamily="50" charset="-127"/>
                <a:cs typeface="Helvetica Neue"/>
              </a:rPr>
              <a:t>VM Running</a:t>
            </a:r>
            <a:endParaRPr lang="en-US" sz="1400" b="0" dirty="0">
              <a:latin typeface="맑은 고딕" panose="020B0503020000020004" pitchFamily="50" charset="-127"/>
              <a:ea typeface="맑은 고딕" panose="020B0503020000020004" pitchFamily="50" charset="-127"/>
              <a:cs typeface="Helvetica Neue"/>
            </a:endParaRPr>
          </a:p>
        </p:txBody>
      </p:sp>
      <p:sp>
        <p:nvSpPr>
          <p:cNvPr id="60" name="TextBox 59"/>
          <p:cNvSpPr txBox="1"/>
          <p:nvPr/>
        </p:nvSpPr>
        <p:spPr>
          <a:xfrm>
            <a:off x="4803704" y="1936664"/>
            <a:ext cx="926900" cy="47251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600">
                <a:solidFill>
                  <a:schemeClr val="bg1"/>
                </a:solidFill>
              </a:defRPr>
            </a:lvl1pPr>
          </a:lstStyle>
          <a:p>
            <a:pPr algn="l"/>
            <a:r>
              <a:rPr lang="en-US" sz="1400" b="1" dirty="0" smtClean="0">
                <a:solidFill>
                  <a:schemeClr val="tx1"/>
                </a:solidFill>
                <a:latin typeface="맑은 고딕" panose="020B0503020000020004" pitchFamily="50" charset="-127"/>
                <a:ea typeface="맑은 고딕" panose="020B0503020000020004" pitchFamily="50" charset="-127"/>
                <a:cs typeface="Helvetica Neue"/>
              </a:rPr>
              <a:t>Hold IO</a:t>
            </a:r>
            <a:endParaRPr lang="en-US" sz="1400" b="1" dirty="0">
              <a:solidFill>
                <a:schemeClr val="tx1"/>
              </a:solidFill>
              <a:latin typeface="맑은 고딕" panose="020B0503020000020004" pitchFamily="50" charset="-127"/>
              <a:ea typeface="맑은 고딕" panose="020B0503020000020004" pitchFamily="50" charset="-127"/>
              <a:cs typeface="Helvetica Neue"/>
            </a:endParaRPr>
          </a:p>
        </p:txBody>
      </p:sp>
    </p:spTree>
    <p:extLst>
      <p:ext uri="{BB962C8B-B14F-4D97-AF65-F5344CB8AC3E}">
        <p14:creationId xmlns:p14="http://schemas.microsoft.com/office/powerpoint/2010/main" val="295499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750"/>
                            </p:stCondLst>
                            <p:childTnLst>
                              <p:par>
                                <p:cTn id="9" presetID="22" presetClass="entr" presetSubtype="1"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2250"/>
                            </p:stCondLst>
                            <p:childTnLst>
                              <p:par>
                                <p:cTn id="17" presetID="22" presetClass="entr" presetSubtype="4" fill="hold" nodeType="after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3000"/>
                            </p:stCondLst>
                            <p:childTnLst>
                              <p:par>
                                <p:cTn id="21" presetID="22" presetClass="entr" presetSubtype="4" fill="hold" nodeType="afterEffect">
                                  <p:stCondLst>
                                    <p:cond delay="25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3750"/>
                            </p:stCondLst>
                            <p:childTnLst>
                              <p:par>
                                <p:cTn id="25" presetID="1" presetClass="entr" presetSubtype="0" fill="hold" grpId="0" nodeType="afterEffect">
                                  <p:stCondLst>
                                    <p:cond delay="250"/>
                                  </p:stCondLst>
                                  <p:childTnLst>
                                    <p:set>
                                      <p:cBhvr>
                                        <p:cTn id="26" dur="1" fill="hold">
                                          <p:stCondLst>
                                            <p:cond delay="0"/>
                                          </p:stCondLst>
                                        </p:cTn>
                                        <p:tgtEl>
                                          <p:spTgt spid="60"/>
                                        </p:tgtEl>
                                        <p:attrNameLst>
                                          <p:attrName>style.visibility</p:attrName>
                                        </p:attrNameLst>
                                      </p:cBhvr>
                                      <p:to>
                                        <p:strVal val="visible"/>
                                      </p:to>
                                    </p:set>
                                  </p:childTnLst>
                                </p:cTn>
                              </p:par>
                            </p:childTnLst>
                          </p:cTn>
                        </p:par>
                        <p:par>
                          <p:cTn id="27" fill="hold">
                            <p:stCondLst>
                              <p:cond delay="4000"/>
                            </p:stCondLst>
                            <p:childTnLst>
                              <p:par>
                                <p:cTn id="28" presetID="1" presetClass="entr" presetSubtype="0" fill="hold" grpId="0" nodeType="afterEffect">
                                  <p:stCondLst>
                                    <p:cond delay="250"/>
                                  </p:stCondLst>
                                  <p:childTnLst>
                                    <p:set>
                                      <p:cBhvr>
                                        <p:cTn id="29" dur="1" fill="hold">
                                          <p:stCondLst>
                                            <p:cond delay="0"/>
                                          </p:stCondLst>
                                        </p:cTn>
                                        <p:tgtEl>
                                          <p:spTgt spid="31"/>
                                        </p:tgtEl>
                                        <p:attrNameLst>
                                          <p:attrName>style.visibility</p:attrName>
                                        </p:attrNameLst>
                                      </p:cBhvr>
                                      <p:to>
                                        <p:strVal val="visible"/>
                                      </p:to>
                                    </p:set>
                                  </p:childTnLst>
                                </p:cTn>
                              </p:par>
                            </p:childTnLst>
                          </p:cTn>
                        </p:par>
                        <p:par>
                          <p:cTn id="30" fill="hold">
                            <p:stCondLst>
                              <p:cond delay="4250"/>
                            </p:stCondLst>
                            <p:childTnLst>
                              <p:par>
                                <p:cTn id="31" presetID="10" presetClass="entr" presetSubtype="0" fill="hold" grpId="0" nodeType="afterEffect">
                                  <p:stCondLst>
                                    <p:cond delay="25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par>
                          <p:cTn id="34" fill="hold">
                            <p:stCondLst>
                              <p:cond delay="5000"/>
                            </p:stCondLst>
                            <p:childTnLst>
                              <p:par>
                                <p:cTn id="35" presetID="22" presetClass="entr" presetSubtype="1" fill="hold" nodeType="afterEffect">
                                  <p:stCondLst>
                                    <p:cond delay="25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5750"/>
                            </p:stCondLst>
                            <p:childTnLst>
                              <p:par>
                                <p:cTn id="39" presetID="10" presetClass="entr" presetSubtype="0" fill="hold" grpId="0" nodeType="afterEffect">
                                  <p:stCondLst>
                                    <p:cond delay="25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childTnLst>
                          </p:cTn>
                        </p:par>
                        <p:par>
                          <p:cTn id="42" fill="hold">
                            <p:stCondLst>
                              <p:cond delay="6500"/>
                            </p:stCondLst>
                            <p:childTnLst>
                              <p:par>
                                <p:cTn id="43" presetID="22" presetClass="entr" presetSubtype="4" fill="hold" nodeType="afterEffect">
                                  <p:stCondLst>
                                    <p:cond delay="250"/>
                                  </p:stCondLst>
                                  <p:childTnLst>
                                    <p:set>
                                      <p:cBhvr>
                                        <p:cTn id="44" dur="1" fill="hold">
                                          <p:stCondLst>
                                            <p:cond delay="0"/>
                                          </p:stCondLst>
                                        </p:cTn>
                                        <p:tgtEl>
                                          <p:spTgt spid="47"/>
                                        </p:tgtEl>
                                        <p:attrNameLst>
                                          <p:attrName>style.visibility</p:attrName>
                                        </p:attrNameLst>
                                      </p:cBhvr>
                                      <p:to>
                                        <p:strVal val="visible"/>
                                      </p:to>
                                    </p:set>
                                    <p:animEffect transition="in" filter="wipe(down)">
                                      <p:cBhvr>
                                        <p:cTn id="45" dur="500"/>
                                        <p:tgtEl>
                                          <p:spTgt spid="47"/>
                                        </p:tgtEl>
                                      </p:cBhvr>
                                    </p:animEffect>
                                  </p:childTnLst>
                                </p:cTn>
                              </p:par>
                            </p:childTnLst>
                          </p:cTn>
                        </p:par>
                        <p:par>
                          <p:cTn id="46" fill="hold">
                            <p:stCondLst>
                              <p:cond delay="7250"/>
                            </p:stCondLst>
                            <p:childTnLst>
                              <p:par>
                                <p:cTn id="47" presetID="22" presetClass="entr" presetSubtype="4" fill="hold" nodeType="afterEffect">
                                  <p:stCondLst>
                                    <p:cond delay="25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500"/>
                                        <p:tgtEl>
                                          <p:spTgt spid="52"/>
                                        </p:tgtEl>
                                      </p:cBhvr>
                                    </p:animEffect>
                                  </p:childTnLst>
                                </p:cTn>
                              </p:par>
                            </p:childTnLst>
                          </p:cTn>
                        </p:par>
                        <p:par>
                          <p:cTn id="50" fill="hold">
                            <p:stCondLst>
                              <p:cond delay="8000"/>
                            </p:stCondLst>
                            <p:childTnLst>
                              <p:par>
                                <p:cTn id="51" presetID="1" presetClass="entr" presetSubtype="0" fill="hold" grpId="0" nodeType="afterEffect">
                                  <p:stCondLst>
                                    <p:cond delay="250"/>
                                  </p:stCondLst>
                                  <p:childTnLst>
                                    <p:set>
                                      <p:cBhvr>
                                        <p:cTn id="5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1" grpId="0" animBg="1"/>
      <p:bldP spid="42" grpId="0" animBg="1"/>
      <p:bldP spid="57" grpId="0" animBg="1"/>
      <p:bldP spid="58" grpId="0" animBg="1"/>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1184" y="934117"/>
            <a:ext cx="6862763" cy="631825"/>
          </a:xfrm>
        </p:spPr>
        <p:txBody>
          <a:bodyPr/>
          <a:lstStyle/>
          <a:p>
            <a:r>
              <a:rPr lang="en-US" dirty="0" smtClean="0"/>
              <a:t>Checkpointing: </a:t>
            </a:r>
            <a:r>
              <a:rPr lang="en-US" b="0" dirty="0" smtClean="0"/>
              <a:t>Failure Example</a:t>
            </a:r>
            <a:endParaRPr lang="en-US" b="0" dirty="0"/>
          </a:p>
        </p:txBody>
      </p:sp>
      <p:sp>
        <p:nvSpPr>
          <p:cNvPr id="6" name="Down Arrow 5"/>
          <p:cNvSpPr/>
          <p:nvPr/>
        </p:nvSpPr>
        <p:spPr bwMode="auto">
          <a:xfrm flipV="1">
            <a:off x="5682895" y="2682925"/>
            <a:ext cx="444564" cy="1072392"/>
          </a:xfrm>
          <a:prstGeom prst="down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sp>
        <p:nvSpPr>
          <p:cNvPr id="7" name="Right Arrow 6"/>
          <p:cNvSpPr/>
          <p:nvPr/>
        </p:nvSpPr>
        <p:spPr bwMode="auto">
          <a:xfrm>
            <a:off x="778944" y="5414610"/>
            <a:ext cx="7693252" cy="617889"/>
          </a:xfrm>
          <a:prstGeom prst="rightArrow">
            <a:avLst/>
          </a:prstGeom>
          <a:solidFill>
            <a:srgbClr val="1D5C9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sp>
        <p:nvSpPr>
          <p:cNvPr id="8" name="Right Arrow 7"/>
          <p:cNvSpPr/>
          <p:nvPr/>
        </p:nvSpPr>
        <p:spPr bwMode="auto">
          <a:xfrm>
            <a:off x="785595" y="2049206"/>
            <a:ext cx="7693253" cy="538669"/>
          </a:xfrm>
          <a:prstGeom prst="rightArrow">
            <a:avLst/>
          </a:prstGeom>
          <a:solidFill>
            <a:schemeClr val="bg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grpSp>
        <p:nvGrpSpPr>
          <p:cNvPr id="9" name="Group 8"/>
          <p:cNvGrpSpPr/>
          <p:nvPr/>
        </p:nvGrpSpPr>
        <p:grpSpPr>
          <a:xfrm>
            <a:off x="2482312" y="3895019"/>
            <a:ext cx="654597" cy="1557415"/>
            <a:chOff x="2784165" y="3731729"/>
            <a:chExt cx="689170" cy="1639672"/>
          </a:xfrm>
        </p:grpSpPr>
        <p:sp>
          <p:nvSpPr>
            <p:cNvPr id="10" name="TextBox 9"/>
            <p:cNvSpPr txBox="1"/>
            <p:nvPr/>
          </p:nvSpPr>
          <p:spPr>
            <a:xfrm>
              <a:off x="2784165" y="4820546"/>
              <a:ext cx="689170" cy="550855"/>
            </a:xfrm>
            <a:prstGeom prst="rect">
              <a:avLst/>
            </a:prstGeom>
            <a:noFill/>
          </p:spPr>
          <p:txBody>
            <a:bodyPr wrap="square" rtlCol="0">
              <a:spAutoFit/>
            </a:bodyPr>
            <a:lstStyle/>
            <a:p>
              <a:r>
                <a:rPr lang="en-US" sz="1400" b="1" dirty="0" smtClean="0">
                  <a:solidFill>
                    <a:srgbClr val="1D5C9F"/>
                  </a:solidFill>
                  <a:latin typeface="맑은 고딕" panose="020B0503020000020004" pitchFamily="50" charset="-127"/>
                  <a:ea typeface="맑은 고딕" panose="020B0503020000020004" pitchFamily="50" charset="-127"/>
                  <a:cs typeface="Helvetica Neue"/>
                </a:rPr>
                <a:t>Send State</a:t>
              </a:r>
              <a:endParaRPr lang="en-US" sz="1400" b="1" dirty="0">
                <a:solidFill>
                  <a:srgbClr val="1D5C9F"/>
                </a:solidFill>
                <a:latin typeface="맑은 고딕" panose="020B0503020000020004" pitchFamily="50" charset="-127"/>
                <a:ea typeface="맑은 고딕" panose="020B0503020000020004" pitchFamily="50" charset="-127"/>
                <a:cs typeface="Helvetica Neue"/>
              </a:endParaRPr>
            </a:p>
          </p:txBody>
        </p:sp>
        <p:sp>
          <p:nvSpPr>
            <p:cNvPr id="11" name="Down Arrow 10"/>
            <p:cNvSpPr/>
            <p:nvPr/>
          </p:nvSpPr>
          <p:spPr bwMode="auto">
            <a:xfrm>
              <a:off x="2890355" y="3731729"/>
              <a:ext cx="468045" cy="1110720"/>
            </a:xfrm>
            <a:prstGeom prst="downArrow">
              <a:avLst/>
            </a:prstGeom>
            <a:solidFill>
              <a:srgbClr val="9E2A3D"/>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sp>
          <p:nvSpPr>
            <p:cNvPr id="12" name="Oval 11"/>
            <p:cNvSpPr>
              <a:spLocks noChangeAspect="1"/>
            </p:cNvSpPr>
            <p:nvPr/>
          </p:nvSpPr>
          <p:spPr bwMode="auto">
            <a:xfrm>
              <a:off x="2886357" y="4060559"/>
              <a:ext cx="457200" cy="457200"/>
            </a:xfrm>
            <a:prstGeom prst="ellipse">
              <a:avLst/>
            </a:prstGeom>
            <a:solidFill>
              <a:schemeClr val="accent2">
                <a:lumMod val="7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a:solidFill>
                    <a:srgbClr val="FFFFFF"/>
                  </a:solidFill>
                  <a:latin typeface="맑은 고딕" panose="020B0503020000020004" pitchFamily="50" charset="-127"/>
                  <a:ea typeface="맑은 고딕" panose="020B0503020000020004" pitchFamily="50" charset="-127"/>
                  <a:cs typeface="Helvetica Neue"/>
                </a:rPr>
                <a:t>1</a:t>
              </a:r>
              <a:endParaRPr kumimoji="0" lang="en-US" sz="1800" b="1" u="none" strike="noStrike" cap="none" normalizeH="0" baseline="0" dirty="0" smtClean="0">
                <a:ln>
                  <a:noFill/>
                </a:ln>
                <a:solidFill>
                  <a:srgbClr val="FFFFFF"/>
                </a:solidFill>
                <a:effectLst/>
                <a:latin typeface="맑은 고딕" panose="020B0503020000020004" pitchFamily="50" charset="-127"/>
                <a:ea typeface="맑은 고딕" panose="020B0503020000020004" pitchFamily="50" charset="-127"/>
                <a:cs typeface="Helvetica Neue"/>
              </a:endParaRPr>
            </a:p>
          </p:txBody>
        </p:sp>
      </p:grpSp>
      <p:sp>
        <p:nvSpPr>
          <p:cNvPr id="13" name="Right Arrow 12"/>
          <p:cNvSpPr/>
          <p:nvPr/>
        </p:nvSpPr>
        <p:spPr bwMode="auto">
          <a:xfrm>
            <a:off x="778944" y="3392334"/>
            <a:ext cx="7693252" cy="617889"/>
          </a:xfrm>
          <a:prstGeom prst="rightArrow">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29" y="3197779"/>
            <a:ext cx="1306720" cy="315039"/>
          </a:xfrm>
          <a:prstGeom prst="rect">
            <a:avLst/>
          </a:prstGeom>
        </p:spPr>
      </p:pic>
      <p:grpSp>
        <p:nvGrpSpPr>
          <p:cNvPr id="15" name="Group 14"/>
          <p:cNvGrpSpPr/>
          <p:nvPr/>
        </p:nvGrpSpPr>
        <p:grpSpPr>
          <a:xfrm>
            <a:off x="3019462" y="4061534"/>
            <a:ext cx="1388616" cy="1506742"/>
            <a:chOff x="2988528" y="3623951"/>
            <a:chExt cx="1461958" cy="1586323"/>
          </a:xfrm>
        </p:grpSpPr>
        <p:sp>
          <p:nvSpPr>
            <p:cNvPr id="16" name="TextBox 15"/>
            <p:cNvSpPr txBox="1"/>
            <p:nvPr/>
          </p:nvSpPr>
          <p:spPr>
            <a:xfrm>
              <a:off x="2988528" y="3623951"/>
              <a:ext cx="1461958" cy="324033"/>
            </a:xfrm>
            <a:prstGeom prst="rect">
              <a:avLst/>
            </a:prstGeom>
            <a:noFill/>
          </p:spPr>
          <p:txBody>
            <a:bodyPr wrap="square" rtlCol="0">
              <a:spAutoFit/>
            </a:bodyPr>
            <a:lstStyle/>
            <a:p>
              <a:pPr algn="r"/>
              <a:r>
                <a:rPr lang="en-US" sz="1400" b="1" dirty="0" smtClean="0">
                  <a:solidFill>
                    <a:srgbClr val="1D5C9F"/>
                  </a:solidFill>
                  <a:latin typeface="맑은 고딕" panose="020B0503020000020004" pitchFamily="50" charset="-127"/>
                  <a:ea typeface="맑은 고딕" panose="020B0503020000020004" pitchFamily="50" charset="-127"/>
                  <a:cs typeface="Helvetica Neue"/>
                </a:rPr>
                <a:t>Acknowledge</a:t>
              </a:r>
              <a:endParaRPr lang="en-US" sz="1400" b="1" dirty="0">
                <a:solidFill>
                  <a:srgbClr val="1D5C9F"/>
                </a:solidFill>
                <a:latin typeface="맑은 고딕" panose="020B0503020000020004" pitchFamily="50" charset="-127"/>
                <a:ea typeface="맑은 고딕" panose="020B0503020000020004" pitchFamily="50" charset="-127"/>
                <a:cs typeface="Helvetica Neue"/>
              </a:endParaRPr>
            </a:p>
          </p:txBody>
        </p:sp>
        <p:grpSp>
          <p:nvGrpSpPr>
            <p:cNvPr id="17" name="Group 16"/>
            <p:cNvGrpSpPr/>
            <p:nvPr/>
          </p:nvGrpSpPr>
          <p:grpSpPr>
            <a:xfrm>
              <a:off x="3501784" y="3931727"/>
              <a:ext cx="468045" cy="1278547"/>
              <a:chOff x="3501784" y="4109151"/>
              <a:chExt cx="468045" cy="1278547"/>
            </a:xfrm>
          </p:grpSpPr>
          <p:sp>
            <p:nvSpPr>
              <p:cNvPr id="18" name="Down Arrow 17"/>
              <p:cNvSpPr/>
              <p:nvPr/>
            </p:nvSpPr>
            <p:spPr bwMode="auto">
              <a:xfrm flipV="1">
                <a:off x="3501784" y="4109151"/>
                <a:ext cx="468045" cy="1278547"/>
              </a:xfrm>
              <a:prstGeom prst="downArrow">
                <a:avLst/>
              </a:prstGeom>
              <a:solidFill>
                <a:srgbClr val="35762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sp>
            <p:nvSpPr>
              <p:cNvPr id="19" name="Oval 18"/>
              <p:cNvSpPr>
                <a:spLocks noChangeAspect="1"/>
              </p:cNvSpPr>
              <p:nvPr/>
            </p:nvSpPr>
            <p:spPr bwMode="auto">
              <a:xfrm>
                <a:off x="3512629" y="4418990"/>
                <a:ext cx="457200" cy="457200"/>
              </a:xfrm>
              <a:prstGeom prst="ellipse">
                <a:avLst/>
              </a:prstGeom>
              <a:solidFill>
                <a:srgbClr val="35762B"/>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a:solidFill>
                      <a:srgbClr val="FFFFFF"/>
                    </a:solidFill>
                    <a:latin typeface="맑은 고딕" panose="020B0503020000020004" pitchFamily="50" charset="-127"/>
                    <a:ea typeface="맑은 고딕" panose="020B0503020000020004" pitchFamily="50" charset="-127"/>
                    <a:cs typeface="Helvetica Neue"/>
                  </a:rPr>
                  <a:t>2</a:t>
                </a:r>
                <a:endParaRPr kumimoji="0" lang="en-US" sz="1800" b="1" u="none" strike="noStrike" cap="none" normalizeH="0" baseline="0" dirty="0" smtClean="0">
                  <a:ln>
                    <a:noFill/>
                  </a:ln>
                  <a:solidFill>
                    <a:srgbClr val="FFFFFF"/>
                  </a:solidFill>
                  <a:effectLst/>
                  <a:latin typeface="맑은 고딕" panose="020B0503020000020004" pitchFamily="50" charset="-127"/>
                  <a:ea typeface="맑은 고딕" panose="020B0503020000020004" pitchFamily="50" charset="-127"/>
                  <a:cs typeface="Helvetica Neue"/>
                </a:endParaRPr>
              </a:p>
            </p:txBody>
          </p:sp>
        </p:gr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27" y="5223652"/>
            <a:ext cx="1306720" cy="315039"/>
          </a:xfrm>
          <a:prstGeom prst="rect">
            <a:avLst/>
          </a:prstGeom>
        </p:spPr>
      </p:pic>
      <p:cxnSp>
        <p:nvCxnSpPr>
          <p:cNvPr id="21" name="Elbow Connector 20"/>
          <p:cNvCxnSpPr>
            <a:stCxn id="14" idx="1"/>
            <a:endCxn id="20" idx="1"/>
          </p:cNvCxnSpPr>
          <p:nvPr/>
        </p:nvCxnSpPr>
        <p:spPr bwMode="auto">
          <a:xfrm rot="10800000" flipH="1" flipV="1">
            <a:off x="741729" y="3355298"/>
            <a:ext cx="45098" cy="2025873"/>
          </a:xfrm>
          <a:prstGeom prst="bentConnector3">
            <a:avLst>
              <a:gd name="adj1" fmla="val -506896"/>
            </a:avLst>
          </a:prstGeom>
          <a:solidFill>
            <a:schemeClr val="accent1"/>
          </a:solidFill>
          <a:ln w="9525" cap="flat" cmpd="sng" algn="ctr">
            <a:solidFill>
              <a:srgbClr val="000000"/>
            </a:solidFill>
            <a:prstDash val="solid"/>
            <a:round/>
            <a:headEnd type="none" w="med" len="med"/>
            <a:tailEnd type="none" w="med" len="med"/>
          </a:ln>
          <a:effectLst/>
        </p:spPr>
      </p:cxnSp>
      <p:grpSp>
        <p:nvGrpSpPr>
          <p:cNvPr id="22" name="Group 21"/>
          <p:cNvGrpSpPr/>
          <p:nvPr/>
        </p:nvGrpSpPr>
        <p:grpSpPr>
          <a:xfrm>
            <a:off x="3008058" y="2154910"/>
            <a:ext cx="1422087" cy="1363515"/>
            <a:chOff x="3589783" y="2030523"/>
            <a:chExt cx="1497197" cy="1435531"/>
          </a:xfrm>
        </p:grpSpPr>
        <p:grpSp>
          <p:nvGrpSpPr>
            <p:cNvPr id="23" name="Group 22"/>
            <p:cNvGrpSpPr/>
            <p:nvPr/>
          </p:nvGrpSpPr>
          <p:grpSpPr>
            <a:xfrm>
              <a:off x="4107823" y="2337022"/>
              <a:ext cx="468045" cy="1129032"/>
              <a:chOff x="4098770" y="2183121"/>
              <a:chExt cx="468045" cy="1129032"/>
            </a:xfrm>
          </p:grpSpPr>
          <p:sp>
            <p:nvSpPr>
              <p:cNvPr id="25" name="Down Arrow 24"/>
              <p:cNvSpPr/>
              <p:nvPr/>
            </p:nvSpPr>
            <p:spPr bwMode="auto">
              <a:xfrm flipV="1">
                <a:off x="4098770" y="2183121"/>
                <a:ext cx="468045" cy="1129032"/>
              </a:xfrm>
              <a:prstGeom prst="downArrow">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sp>
            <p:nvSpPr>
              <p:cNvPr id="26" name="Oval 25"/>
              <p:cNvSpPr>
                <a:spLocks noChangeAspect="1"/>
              </p:cNvSpPr>
              <p:nvPr/>
            </p:nvSpPr>
            <p:spPr bwMode="auto">
              <a:xfrm>
                <a:off x="4104435" y="2508109"/>
                <a:ext cx="457200" cy="457200"/>
              </a:xfrm>
              <a:prstGeom prst="ellipse">
                <a:avLst/>
              </a:prstGeom>
              <a:solidFill>
                <a:srgbClr val="35762B"/>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a:solidFill>
                      <a:schemeClr val="bg1"/>
                    </a:solidFill>
                    <a:latin typeface="맑은 고딕" panose="020B0503020000020004" pitchFamily="50" charset="-127"/>
                    <a:ea typeface="맑은 고딕" panose="020B0503020000020004" pitchFamily="50" charset="-127"/>
                    <a:cs typeface="Helvetica Neue"/>
                  </a:rPr>
                  <a:t>3</a:t>
                </a:r>
                <a:endParaRPr kumimoji="0" lang="en-US" sz="1800" b="1" u="none" strike="noStrike" cap="none" normalizeH="0" baseline="0" dirty="0" smtClean="0">
                  <a:ln>
                    <a:noFill/>
                  </a:ln>
                  <a:solidFill>
                    <a:schemeClr val="bg1"/>
                  </a:solidFill>
                  <a:effectLst/>
                  <a:latin typeface="맑은 고딕" panose="020B0503020000020004" pitchFamily="50" charset="-127"/>
                  <a:ea typeface="맑은 고딕" panose="020B0503020000020004" pitchFamily="50" charset="-127"/>
                  <a:cs typeface="Helvetica Neue"/>
                </a:endParaRPr>
              </a:p>
            </p:txBody>
          </p:sp>
        </p:grpSp>
        <p:sp>
          <p:nvSpPr>
            <p:cNvPr id="24" name="TextBox 23"/>
            <p:cNvSpPr txBox="1"/>
            <p:nvPr/>
          </p:nvSpPr>
          <p:spPr>
            <a:xfrm>
              <a:off x="3589783" y="2030523"/>
              <a:ext cx="1497197" cy="324033"/>
            </a:xfrm>
            <a:prstGeom prst="rect">
              <a:avLst/>
            </a:prstGeom>
            <a:noFill/>
          </p:spPr>
          <p:txBody>
            <a:bodyPr wrap="square" rtlCol="0">
              <a:spAutoFit/>
            </a:bodyPr>
            <a:lstStyle/>
            <a:p>
              <a:pPr algn="ctr"/>
              <a:r>
                <a:rPr lang="en-US" sz="1400" b="1" dirty="0" smtClean="0">
                  <a:solidFill>
                    <a:srgbClr val="1D5C9F"/>
                  </a:solidFill>
                  <a:latin typeface="맑은 고딕" panose="020B0503020000020004" pitchFamily="50" charset="-127"/>
                  <a:ea typeface="맑은 고딕" panose="020B0503020000020004" pitchFamily="50" charset="-127"/>
                  <a:cs typeface="Helvetica Neue"/>
                </a:rPr>
                <a:t>Release IO</a:t>
              </a:r>
              <a:endParaRPr lang="en-US" sz="1400" b="1" dirty="0">
                <a:solidFill>
                  <a:srgbClr val="1D5C9F"/>
                </a:solidFill>
                <a:latin typeface="맑은 고딕" panose="020B0503020000020004" pitchFamily="50" charset="-127"/>
                <a:ea typeface="맑은 고딕" panose="020B0503020000020004" pitchFamily="50" charset="-127"/>
                <a:cs typeface="Helvetica Neue"/>
              </a:endParaRPr>
            </a:p>
          </p:txBody>
        </p:sp>
      </p:grpSp>
      <p:sp>
        <p:nvSpPr>
          <p:cNvPr id="27" name="TextBox 26"/>
          <p:cNvSpPr txBox="1"/>
          <p:nvPr/>
        </p:nvSpPr>
        <p:spPr>
          <a:xfrm>
            <a:off x="1137032" y="3456017"/>
            <a:ext cx="1263884" cy="448805"/>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600">
                <a:solidFill>
                  <a:schemeClr val="bg1"/>
                </a:solidFill>
              </a:defRPr>
            </a:lvl1pPr>
          </a:lstStyle>
          <a:p>
            <a:pPr algn="l"/>
            <a:r>
              <a:rPr lang="en-US" sz="1400" dirty="0" smtClean="0">
                <a:latin typeface="맑은 고딕" panose="020B0503020000020004" pitchFamily="50" charset="-127"/>
                <a:ea typeface="맑은 고딕" panose="020B0503020000020004" pitchFamily="50" charset="-127"/>
                <a:cs typeface="Helvetica Neue"/>
              </a:rPr>
              <a:t>VM Running</a:t>
            </a:r>
            <a:endParaRPr lang="en-US" sz="1400" dirty="0">
              <a:latin typeface="맑은 고딕" panose="020B0503020000020004" pitchFamily="50" charset="-127"/>
              <a:ea typeface="맑은 고딕" panose="020B0503020000020004" pitchFamily="50" charset="-127"/>
              <a:cs typeface="Helvetica Neue"/>
            </a:endParaRPr>
          </a:p>
        </p:txBody>
      </p:sp>
      <p:grpSp>
        <p:nvGrpSpPr>
          <p:cNvPr id="28" name="Group 27"/>
          <p:cNvGrpSpPr/>
          <p:nvPr/>
        </p:nvGrpSpPr>
        <p:grpSpPr>
          <a:xfrm>
            <a:off x="1153582" y="2049206"/>
            <a:ext cx="519972" cy="868528"/>
            <a:chOff x="4753069" y="1566251"/>
            <a:chExt cx="769545" cy="959667"/>
          </a:xfrm>
        </p:grpSpPr>
        <p:sp>
          <p:nvSpPr>
            <p:cNvPr id="29" name="Rounded Rectangle 28"/>
            <p:cNvSpPr/>
            <p:nvPr/>
          </p:nvSpPr>
          <p:spPr bwMode="auto">
            <a:xfrm>
              <a:off x="4753069" y="1566251"/>
              <a:ext cx="769545" cy="959667"/>
            </a:xfrm>
            <a:prstGeom prst="roundRect">
              <a:avLst/>
            </a:prstGeom>
            <a:solidFill>
              <a:srgbClr val="8497A6"/>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2000" b="1" kern="1200">
                  <a:solidFill>
                    <a:srgbClr val="003366"/>
                  </a:solidFill>
                  <a:latin typeface="Tahoma" pitchFamily="34" charset="0"/>
                  <a:ea typeface="+mn-ea"/>
                  <a:cs typeface="+mn-cs"/>
                </a:defRPr>
              </a:lvl1pPr>
              <a:lvl2pPr marL="457200" algn="l" rtl="0" fontAlgn="base">
                <a:spcBef>
                  <a:spcPct val="0"/>
                </a:spcBef>
                <a:spcAft>
                  <a:spcPct val="0"/>
                </a:spcAft>
                <a:defRPr sz="2000" b="1" kern="1200">
                  <a:solidFill>
                    <a:srgbClr val="003366"/>
                  </a:solidFill>
                  <a:latin typeface="Tahoma" pitchFamily="34" charset="0"/>
                  <a:ea typeface="+mn-ea"/>
                  <a:cs typeface="+mn-cs"/>
                </a:defRPr>
              </a:lvl2pPr>
              <a:lvl3pPr marL="914400" algn="l" rtl="0" fontAlgn="base">
                <a:spcBef>
                  <a:spcPct val="0"/>
                </a:spcBef>
                <a:spcAft>
                  <a:spcPct val="0"/>
                </a:spcAft>
                <a:defRPr sz="2000" b="1" kern="1200">
                  <a:solidFill>
                    <a:srgbClr val="003366"/>
                  </a:solidFill>
                  <a:latin typeface="Tahoma" pitchFamily="34" charset="0"/>
                  <a:ea typeface="+mn-ea"/>
                  <a:cs typeface="+mn-cs"/>
                </a:defRPr>
              </a:lvl3pPr>
              <a:lvl4pPr marL="1371600" algn="l" rtl="0" fontAlgn="base">
                <a:spcBef>
                  <a:spcPct val="0"/>
                </a:spcBef>
                <a:spcAft>
                  <a:spcPct val="0"/>
                </a:spcAft>
                <a:defRPr sz="2000" b="1" kern="1200">
                  <a:solidFill>
                    <a:srgbClr val="003366"/>
                  </a:solidFill>
                  <a:latin typeface="Tahoma" pitchFamily="34" charset="0"/>
                  <a:ea typeface="+mn-ea"/>
                  <a:cs typeface="+mn-cs"/>
                </a:defRPr>
              </a:lvl4pPr>
              <a:lvl5pPr marL="1828800" algn="l" rtl="0" fontAlgn="base">
                <a:spcBef>
                  <a:spcPct val="0"/>
                </a:spcBef>
                <a:spcAft>
                  <a:spcPct val="0"/>
                </a:spcAft>
                <a:defRPr sz="2000" b="1" kern="1200">
                  <a:solidFill>
                    <a:srgbClr val="003366"/>
                  </a:solidFill>
                  <a:latin typeface="Tahoma" pitchFamily="34" charset="0"/>
                  <a:ea typeface="+mn-ea"/>
                  <a:cs typeface="+mn-cs"/>
                </a:defRPr>
              </a:lvl5pPr>
              <a:lvl6pPr marL="2286000" algn="l" defTabSz="914400" rtl="0" eaLnBrk="1" latinLnBrk="0" hangingPunct="1">
                <a:defRPr sz="2000" b="1" kern="1200">
                  <a:solidFill>
                    <a:srgbClr val="003366"/>
                  </a:solidFill>
                  <a:latin typeface="Tahoma" pitchFamily="34" charset="0"/>
                  <a:ea typeface="+mn-ea"/>
                  <a:cs typeface="+mn-cs"/>
                </a:defRPr>
              </a:lvl6pPr>
              <a:lvl7pPr marL="2743200" algn="l" defTabSz="914400" rtl="0" eaLnBrk="1" latinLnBrk="0" hangingPunct="1">
                <a:defRPr sz="2000" b="1" kern="1200">
                  <a:solidFill>
                    <a:srgbClr val="003366"/>
                  </a:solidFill>
                  <a:latin typeface="Tahoma" pitchFamily="34" charset="0"/>
                  <a:ea typeface="+mn-ea"/>
                  <a:cs typeface="+mn-cs"/>
                </a:defRPr>
              </a:lvl7pPr>
              <a:lvl8pPr marL="3200400" algn="l" defTabSz="914400" rtl="0" eaLnBrk="1" latinLnBrk="0" hangingPunct="1">
                <a:defRPr sz="2000" b="1" kern="1200">
                  <a:solidFill>
                    <a:srgbClr val="003366"/>
                  </a:solidFill>
                  <a:latin typeface="Tahoma" pitchFamily="34" charset="0"/>
                  <a:ea typeface="+mn-ea"/>
                  <a:cs typeface="+mn-cs"/>
                </a:defRPr>
              </a:lvl8pPr>
              <a:lvl9pPr marL="3657600" algn="l" defTabSz="914400" rtl="0" eaLnBrk="1" latinLnBrk="0" hangingPunct="1">
                <a:defRPr sz="2000" b="1" kern="1200">
                  <a:solidFill>
                    <a:srgbClr val="003366"/>
                  </a:solidFill>
                  <a:latin typeface="Tahoma" pitchFamily="34"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sp>
          <p:nvSpPr>
            <p:cNvPr id="30" name="Rounded Rectangle 29"/>
            <p:cNvSpPr/>
            <p:nvPr/>
          </p:nvSpPr>
          <p:spPr bwMode="auto">
            <a:xfrm>
              <a:off x="4834228" y="1640188"/>
              <a:ext cx="615637" cy="384048"/>
            </a:xfrm>
            <a:prstGeom prst="roundRect">
              <a:avLst/>
            </a:prstGeom>
            <a:solidFill>
              <a:srgbClr val="009999"/>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2000" b="1" kern="1200">
                  <a:solidFill>
                    <a:srgbClr val="003366"/>
                  </a:solidFill>
                  <a:latin typeface="Tahoma" pitchFamily="34" charset="0"/>
                  <a:ea typeface="+mn-ea"/>
                  <a:cs typeface="+mn-cs"/>
                </a:defRPr>
              </a:lvl1pPr>
              <a:lvl2pPr marL="457200" algn="l" rtl="0" fontAlgn="base">
                <a:spcBef>
                  <a:spcPct val="0"/>
                </a:spcBef>
                <a:spcAft>
                  <a:spcPct val="0"/>
                </a:spcAft>
                <a:defRPr sz="2000" b="1" kern="1200">
                  <a:solidFill>
                    <a:srgbClr val="003366"/>
                  </a:solidFill>
                  <a:latin typeface="Tahoma" pitchFamily="34" charset="0"/>
                  <a:ea typeface="+mn-ea"/>
                  <a:cs typeface="+mn-cs"/>
                </a:defRPr>
              </a:lvl2pPr>
              <a:lvl3pPr marL="914400" algn="l" rtl="0" fontAlgn="base">
                <a:spcBef>
                  <a:spcPct val="0"/>
                </a:spcBef>
                <a:spcAft>
                  <a:spcPct val="0"/>
                </a:spcAft>
                <a:defRPr sz="2000" b="1" kern="1200">
                  <a:solidFill>
                    <a:srgbClr val="003366"/>
                  </a:solidFill>
                  <a:latin typeface="Tahoma" pitchFamily="34" charset="0"/>
                  <a:ea typeface="+mn-ea"/>
                  <a:cs typeface="+mn-cs"/>
                </a:defRPr>
              </a:lvl3pPr>
              <a:lvl4pPr marL="1371600" algn="l" rtl="0" fontAlgn="base">
                <a:spcBef>
                  <a:spcPct val="0"/>
                </a:spcBef>
                <a:spcAft>
                  <a:spcPct val="0"/>
                </a:spcAft>
                <a:defRPr sz="2000" b="1" kern="1200">
                  <a:solidFill>
                    <a:srgbClr val="003366"/>
                  </a:solidFill>
                  <a:latin typeface="Tahoma" pitchFamily="34" charset="0"/>
                  <a:ea typeface="+mn-ea"/>
                  <a:cs typeface="+mn-cs"/>
                </a:defRPr>
              </a:lvl4pPr>
              <a:lvl5pPr marL="1828800" algn="l" rtl="0" fontAlgn="base">
                <a:spcBef>
                  <a:spcPct val="0"/>
                </a:spcBef>
                <a:spcAft>
                  <a:spcPct val="0"/>
                </a:spcAft>
                <a:defRPr sz="2000" b="1" kern="1200">
                  <a:solidFill>
                    <a:srgbClr val="003366"/>
                  </a:solidFill>
                  <a:latin typeface="Tahoma" pitchFamily="34" charset="0"/>
                  <a:ea typeface="+mn-ea"/>
                  <a:cs typeface="+mn-cs"/>
                </a:defRPr>
              </a:lvl5pPr>
              <a:lvl6pPr marL="2286000" algn="l" defTabSz="914400" rtl="0" eaLnBrk="1" latinLnBrk="0" hangingPunct="1">
                <a:defRPr sz="2000" b="1" kern="1200">
                  <a:solidFill>
                    <a:srgbClr val="003366"/>
                  </a:solidFill>
                  <a:latin typeface="Tahoma" pitchFamily="34" charset="0"/>
                  <a:ea typeface="+mn-ea"/>
                  <a:cs typeface="+mn-cs"/>
                </a:defRPr>
              </a:lvl6pPr>
              <a:lvl7pPr marL="2743200" algn="l" defTabSz="914400" rtl="0" eaLnBrk="1" latinLnBrk="0" hangingPunct="1">
                <a:defRPr sz="2000" b="1" kern="1200">
                  <a:solidFill>
                    <a:srgbClr val="003366"/>
                  </a:solidFill>
                  <a:latin typeface="Tahoma" pitchFamily="34" charset="0"/>
                  <a:ea typeface="+mn-ea"/>
                  <a:cs typeface="+mn-cs"/>
                </a:defRPr>
              </a:lvl7pPr>
              <a:lvl8pPr marL="3200400" algn="l" defTabSz="914400" rtl="0" eaLnBrk="1" latinLnBrk="0" hangingPunct="1">
                <a:defRPr sz="2000" b="1" kern="1200">
                  <a:solidFill>
                    <a:srgbClr val="003366"/>
                  </a:solidFill>
                  <a:latin typeface="Tahoma" pitchFamily="34" charset="0"/>
                  <a:ea typeface="+mn-ea"/>
                  <a:cs typeface="+mn-cs"/>
                </a:defRPr>
              </a:lvl8pPr>
              <a:lvl9pPr marL="3657600" algn="l" defTabSz="914400" rtl="0" eaLnBrk="1" latinLnBrk="0" hangingPunct="1">
                <a:defRPr sz="2000" b="1" kern="1200">
                  <a:solidFill>
                    <a:srgbClr val="003366"/>
                  </a:solidFill>
                  <a:latin typeface="Tahoma" pitchFamily="34"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0" dirty="0" smtClean="0">
                  <a:solidFill>
                    <a:schemeClr val="bg1"/>
                  </a:solidFill>
                  <a:latin typeface="맑은 고딕" panose="020B0503020000020004" pitchFamily="50" charset="-127"/>
                  <a:ea typeface="맑은 고딕" panose="020B0503020000020004" pitchFamily="50" charset="-127"/>
                  <a:cs typeface="Helvetica Neue"/>
                </a:rPr>
                <a:t>App</a:t>
              </a:r>
              <a:endParaRPr kumimoji="0" lang="en-US" sz="1400" b="0" u="none" strike="noStrike" cap="none" normalizeH="0" baseline="0" dirty="0" smtClean="0">
                <a:ln>
                  <a:noFill/>
                </a:ln>
                <a:solidFill>
                  <a:schemeClr val="bg1"/>
                </a:solidFill>
                <a:effectLst/>
                <a:latin typeface="맑은 고딕" panose="020B0503020000020004" pitchFamily="50" charset="-127"/>
                <a:ea typeface="맑은 고딕" panose="020B0503020000020004" pitchFamily="50" charset="-127"/>
                <a:cs typeface="Helvetica Neue"/>
              </a:endParaRPr>
            </a:p>
          </p:txBody>
        </p:sp>
        <p:sp>
          <p:nvSpPr>
            <p:cNvPr id="31" name="Rounded Rectangle 30"/>
            <p:cNvSpPr/>
            <p:nvPr/>
          </p:nvSpPr>
          <p:spPr bwMode="auto">
            <a:xfrm>
              <a:off x="4825495" y="2055137"/>
              <a:ext cx="615637" cy="384048"/>
            </a:xfrm>
            <a:prstGeom prst="roundRect">
              <a:avLst/>
            </a:prstGeom>
            <a:solidFill>
              <a:srgbClr val="003366"/>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2000" b="1" kern="1200">
                  <a:solidFill>
                    <a:srgbClr val="003366"/>
                  </a:solidFill>
                  <a:latin typeface="Tahoma" pitchFamily="34" charset="0"/>
                  <a:ea typeface="+mn-ea"/>
                  <a:cs typeface="+mn-cs"/>
                </a:defRPr>
              </a:lvl1pPr>
              <a:lvl2pPr marL="457200" algn="l" rtl="0" fontAlgn="base">
                <a:spcBef>
                  <a:spcPct val="0"/>
                </a:spcBef>
                <a:spcAft>
                  <a:spcPct val="0"/>
                </a:spcAft>
                <a:defRPr sz="2000" b="1" kern="1200">
                  <a:solidFill>
                    <a:srgbClr val="003366"/>
                  </a:solidFill>
                  <a:latin typeface="Tahoma" pitchFamily="34" charset="0"/>
                  <a:ea typeface="+mn-ea"/>
                  <a:cs typeface="+mn-cs"/>
                </a:defRPr>
              </a:lvl2pPr>
              <a:lvl3pPr marL="914400" algn="l" rtl="0" fontAlgn="base">
                <a:spcBef>
                  <a:spcPct val="0"/>
                </a:spcBef>
                <a:spcAft>
                  <a:spcPct val="0"/>
                </a:spcAft>
                <a:defRPr sz="2000" b="1" kern="1200">
                  <a:solidFill>
                    <a:srgbClr val="003366"/>
                  </a:solidFill>
                  <a:latin typeface="Tahoma" pitchFamily="34" charset="0"/>
                  <a:ea typeface="+mn-ea"/>
                  <a:cs typeface="+mn-cs"/>
                </a:defRPr>
              </a:lvl3pPr>
              <a:lvl4pPr marL="1371600" algn="l" rtl="0" fontAlgn="base">
                <a:spcBef>
                  <a:spcPct val="0"/>
                </a:spcBef>
                <a:spcAft>
                  <a:spcPct val="0"/>
                </a:spcAft>
                <a:defRPr sz="2000" b="1" kern="1200">
                  <a:solidFill>
                    <a:srgbClr val="003366"/>
                  </a:solidFill>
                  <a:latin typeface="Tahoma" pitchFamily="34" charset="0"/>
                  <a:ea typeface="+mn-ea"/>
                  <a:cs typeface="+mn-cs"/>
                </a:defRPr>
              </a:lvl4pPr>
              <a:lvl5pPr marL="1828800" algn="l" rtl="0" fontAlgn="base">
                <a:spcBef>
                  <a:spcPct val="0"/>
                </a:spcBef>
                <a:spcAft>
                  <a:spcPct val="0"/>
                </a:spcAft>
                <a:defRPr sz="2000" b="1" kern="1200">
                  <a:solidFill>
                    <a:srgbClr val="003366"/>
                  </a:solidFill>
                  <a:latin typeface="Tahoma" pitchFamily="34" charset="0"/>
                  <a:ea typeface="+mn-ea"/>
                  <a:cs typeface="+mn-cs"/>
                </a:defRPr>
              </a:lvl5pPr>
              <a:lvl6pPr marL="2286000" algn="l" defTabSz="914400" rtl="0" eaLnBrk="1" latinLnBrk="0" hangingPunct="1">
                <a:defRPr sz="2000" b="1" kern="1200">
                  <a:solidFill>
                    <a:srgbClr val="003366"/>
                  </a:solidFill>
                  <a:latin typeface="Tahoma" pitchFamily="34" charset="0"/>
                  <a:ea typeface="+mn-ea"/>
                  <a:cs typeface="+mn-cs"/>
                </a:defRPr>
              </a:lvl6pPr>
              <a:lvl7pPr marL="2743200" algn="l" defTabSz="914400" rtl="0" eaLnBrk="1" latinLnBrk="0" hangingPunct="1">
                <a:defRPr sz="2000" b="1" kern="1200">
                  <a:solidFill>
                    <a:srgbClr val="003366"/>
                  </a:solidFill>
                  <a:latin typeface="Tahoma" pitchFamily="34" charset="0"/>
                  <a:ea typeface="+mn-ea"/>
                  <a:cs typeface="+mn-cs"/>
                </a:defRPr>
              </a:lvl7pPr>
              <a:lvl8pPr marL="3200400" algn="l" defTabSz="914400" rtl="0" eaLnBrk="1" latinLnBrk="0" hangingPunct="1">
                <a:defRPr sz="2000" b="1" kern="1200">
                  <a:solidFill>
                    <a:srgbClr val="003366"/>
                  </a:solidFill>
                  <a:latin typeface="Tahoma" pitchFamily="34" charset="0"/>
                  <a:ea typeface="+mn-ea"/>
                  <a:cs typeface="+mn-cs"/>
                </a:defRPr>
              </a:lvl8pPr>
              <a:lvl9pPr marL="3657600" algn="l" defTabSz="914400" rtl="0" eaLnBrk="1" latinLnBrk="0" hangingPunct="1">
                <a:defRPr sz="2000" b="1" kern="1200">
                  <a:solidFill>
                    <a:srgbClr val="003366"/>
                  </a:solidFill>
                  <a:latin typeface="Tahoma" pitchFamily="34"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bg1"/>
                  </a:solidFill>
                  <a:effectLst/>
                  <a:latin typeface="맑은 고딕" panose="020B0503020000020004" pitchFamily="50" charset="-127"/>
                  <a:ea typeface="맑은 고딕" panose="020B0503020000020004" pitchFamily="50" charset="-127"/>
                  <a:cs typeface="Helvetica Neue"/>
                </a:rPr>
                <a:t>OS</a:t>
              </a:r>
            </a:p>
          </p:txBody>
        </p:sp>
      </p:grpSp>
      <p:sp>
        <p:nvSpPr>
          <p:cNvPr id="32" name="TextBox 31"/>
          <p:cNvSpPr txBox="1"/>
          <p:nvPr/>
        </p:nvSpPr>
        <p:spPr>
          <a:xfrm>
            <a:off x="3935721" y="3440667"/>
            <a:ext cx="1178905" cy="491189"/>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600">
                <a:solidFill>
                  <a:schemeClr val="bg1"/>
                </a:solidFill>
              </a:defRPr>
            </a:lvl1pPr>
          </a:lstStyle>
          <a:p>
            <a:r>
              <a:rPr lang="en-US" sz="1400" dirty="0" smtClean="0">
                <a:latin typeface="맑은 고딕" panose="020B0503020000020004" pitchFamily="50" charset="-127"/>
                <a:ea typeface="맑은 고딕" panose="020B0503020000020004" pitchFamily="50" charset="-127"/>
                <a:cs typeface="Helvetica Neue"/>
              </a:rPr>
              <a:t>VM Running</a:t>
            </a:r>
            <a:endParaRPr lang="en-US" sz="1400" dirty="0">
              <a:latin typeface="맑은 고딕" panose="020B0503020000020004" pitchFamily="50" charset="-127"/>
              <a:ea typeface="맑은 고딕" panose="020B0503020000020004" pitchFamily="50" charset="-127"/>
              <a:cs typeface="Helvetica Neue"/>
            </a:endParaRPr>
          </a:p>
        </p:txBody>
      </p:sp>
      <p:sp>
        <p:nvSpPr>
          <p:cNvPr id="33" name="TextBox 32"/>
          <p:cNvSpPr txBox="1"/>
          <p:nvPr/>
        </p:nvSpPr>
        <p:spPr>
          <a:xfrm>
            <a:off x="724299" y="2922992"/>
            <a:ext cx="1359267" cy="249186"/>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600">
                <a:solidFill>
                  <a:schemeClr val="bg1"/>
                </a:solidFill>
              </a:defRPr>
            </a:lvl1pPr>
          </a:lstStyle>
          <a:p>
            <a:pPr algn="l"/>
            <a:r>
              <a:rPr lang="en-US" sz="1400" b="1" dirty="0" smtClean="0">
                <a:solidFill>
                  <a:schemeClr val="tx1"/>
                </a:solidFill>
                <a:latin typeface="맑은 고딕" panose="020B0503020000020004" pitchFamily="50" charset="-127"/>
                <a:ea typeface="맑은 고딕" panose="020B0503020000020004" pitchFamily="50" charset="-127"/>
                <a:cs typeface="Helvetica Neue"/>
              </a:rPr>
              <a:t>Active Server</a:t>
            </a:r>
            <a:endParaRPr lang="en-US" sz="1400" b="1" dirty="0">
              <a:solidFill>
                <a:schemeClr val="tx1"/>
              </a:solidFill>
              <a:latin typeface="맑은 고딕" panose="020B0503020000020004" pitchFamily="50" charset="-127"/>
              <a:ea typeface="맑은 고딕" panose="020B0503020000020004" pitchFamily="50" charset="-127"/>
              <a:cs typeface="Helvetica Neue"/>
            </a:endParaRPr>
          </a:p>
        </p:txBody>
      </p:sp>
      <p:sp>
        <p:nvSpPr>
          <p:cNvPr id="34" name="TextBox 33"/>
          <p:cNvSpPr txBox="1"/>
          <p:nvPr/>
        </p:nvSpPr>
        <p:spPr>
          <a:xfrm>
            <a:off x="691274" y="4930383"/>
            <a:ext cx="1512298" cy="249186"/>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600">
                <a:solidFill>
                  <a:schemeClr val="bg1"/>
                </a:solidFill>
              </a:defRPr>
            </a:lvl1pPr>
          </a:lstStyle>
          <a:p>
            <a:pPr algn="l"/>
            <a:r>
              <a:rPr lang="en-US" sz="1400" b="1" dirty="0" smtClean="0">
                <a:solidFill>
                  <a:schemeClr val="tx1"/>
                </a:solidFill>
                <a:latin typeface="맑은 고딕" panose="020B0503020000020004" pitchFamily="50" charset="-127"/>
                <a:ea typeface="맑은 고딕" panose="020B0503020000020004" pitchFamily="50" charset="-127"/>
                <a:cs typeface="Helvetica Neue"/>
              </a:rPr>
              <a:t>Standby Server</a:t>
            </a:r>
            <a:endParaRPr lang="en-US" sz="1400" b="1" dirty="0">
              <a:solidFill>
                <a:schemeClr val="tx1"/>
              </a:solidFill>
              <a:latin typeface="맑은 고딕" panose="020B0503020000020004" pitchFamily="50" charset="-127"/>
              <a:ea typeface="맑은 고딕" panose="020B0503020000020004" pitchFamily="50" charset="-127"/>
              <a:cs typeface="Helvetica Neue"/>
            </a:endParaRPr>
          </a:p>
        </p:txBody>
      </p:sp>
      <p:sp>
        <p:nvSpPr>
          <p:cNvPr id="35" name="TextBox 34"/>
          <p:cNvSpPr txBox="1"/>
          <p:nvPr/>
        </p:nvSpPr>
        <p:spPr>
          <a:xfrm>
            <a:off x="7417390" y="3515059"/>
            <a:ext cx="655017" cy="584775"/>
          </a:xfrm>
          <a:prstGeom prst="rect">
            <a:avLst/>
          </a:prstGeom>
          <a:noFill/>
        </p:spPr>
        <p:txBody>
          <a:bodyPr wrap="square" rtlCol="0">
            <a:spAutoFit/>
          </a:bodyPr>
          <a:lstStyle/>
          <a:p>
            <a:pPr algn="r"/>
            <a:r>
              <a:rPr lang="en-US" sz="1600" b="1" dirty="0" smtClean="0">
                <a:solidFill>
                  <a:schemeClr val="bg1"/>
                </a:solidFill>
                <a:latin typeface="맑은 고딕" panose="020B0503020000020004" pitchFamily="50" charset="-127"/>
                <a:ea typeface="맑은 고딕" panose="020B0503020000020004" pitchFamily="50" charset="-127"/>
                <a:cs typeface="Helvetica Neue"/>
              </a:rPr>
              <a:t>Time</a:t>
            </a:r>
          </a:p>
        </p:txBody>
      </p:sp>
      <p:sp>
        <p:nvSpPr>
          <p:cNvPr id="36" name="TextBox 35"/>
          <p:cNvSpPr txBox="1"/>
          <p:nvPr/>
        </p:nvSpPr>
        <p:spPr>
          <a:xfrm>
            <a:off x="7417390" y="5541903"/>
            <a:ext cx="655017" cy="584775"/>
          </a:xfrm>
          <a:prstGeom prst="rect">
            <a:avLst/>
          </a:prstGeom>
          <a:noFill/>
        </p:spPr>
        <p:txBody>
          <a:bodyPr wrap="square" rtlCol="0">
            <a:spAutoFit/>
          </a:bodyPr>
          <a:lstStyle/>
          <a:p>
            <a:pPr algn="r"/>
            <a:r>
              <a:rPr lang="en-US" sz="1600" b="1" dirty="0" smtClean="0">
                <a:solidFill>
                  <a:schemeClr val="bg1"/>
                </a:solidFill>
                <a:latin typeface="맑은 고딕" panose="020B0503020000020004" pitchFamily="50" charset="-127"/>
                <a:ea typeface="맑은 고딕" panose="020B0503020000020004" pitchFamily="50" charset="-127"/>
                <a:cs typeface="Helvetica Neue"/>
              </a:rPr>
              <a:t>Time</a:t>
            </a:r>
          </a:p>
        </p:txBody>
      </p:sp>
      <p:grpSp>
        <p:nvGrpSpPr>
          <p:cNvPr id="37" name="Group 36"/>
          <p:cNvGrpSpPr/>
          <p:nvPr/>
        </p:nvGrpSpPr>
        <p:grpSpPr>
          <a:xfrm>
            <a:off x="1156309" y="4061534"/>
            <a:ext cx="519972" cy="868528"/>
            <a:chOff x="4753069" y="1566251"/>
            <a:chExt cx="769545" cy="959667"/>
          </a:xfrm>
        </p:grpSpPr>
        <p:sp>
          <p:nvSpPr>
            <p:cNvPr id="38" name="Rounded Rectangle 37"/>
            <p:cNvSpPr/>
            <p:nvPr/>
          </p:nvSpPr>
          <p:spPr bwMode="auto">
            <a:xfrm>
              <a:off x="4753069" y="1566251"/>
              <a:ext cx="769545" cy="959667"/>
            </a:xfrm>
            <a:prstGeom prst="roundRect">
              <a:avLst/>
            </a:prstGeom>
            <a:solidFill>
              <a:srgbClr val="8497A6"/>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2000" b="1" kern="1200">
                  <a:solidFill>
                    <a:srgbClr val="003366"/>
                  </a:solidFill>
                  <a:latin typeface="Tahoma" pitchFamily="34" charset="0"/>
                  <a:ea typeface="+mn-ea"/>
                  <a:cs typeface="+mn-cs"/>
                </a:defRPr>
              </a:lvl1pPr>
              <a:lvl2pPr marL="457200" algn="l" rtl="0" fontAlgn="base">
                <a:spcBef>
                  <a:spcPct val="0"/>
                </a:spcBef>
                <a:spcAft>
                  <a:spcPct val="0"/>
                </a:spcAft>
                <a:defRPr sz="2000" b="1" kern="1200">
                  <a:solidFill>
                    <a:srgbClr val="003366"/>
                  </a:solidFill>
                  <a:latin typeface="Tahoma" pitchFamily="34" charset="0"/>
                  <a:ea typeface="+mn-ea"/>
                  <a:cs typeface="+mn-cs"/>
                </a:defRPr>
              </a:lvl2pPr>
              <a:lvl3pPr marL="914400" algn="l" rtl="0" fontAlgn="base">
                <a:spcBef>
                  <a:spcPct val="0"/>
                </a:spcBef>
                <a:spcAft>
                  <a:spcPct val="0"/>
                </a:spcAft>
                <a:defRPr sz="2000" b="1" kern="1200">
                  <a:solidFill>
                    <a:srgbClr val="003366"/>
                  </a:solidFill>
                  <a:latin typeface="Tahoma" pitchFamily="34" charset="0"/>
                  <a:ea typeface="+mn-ea"/>
                  <a:cs typeface="+mn-cs"/>
                </a:defRPr>
              </a:lvl3pPr>
              <a:lvl4pPr marL="1371600" algn="l" rtl="0" fontAlgn="base">
                <a:spcBef>
                  <a:spcPct val="0"/>
                </a:spcBef>
                <a:spcAft>
                  <a:spcPct val="0"/>
                </a:spcAft>
                <a:defRPr sz="2000" b="1" kern="1200">
                  <a:solidFill>
                    <a:srgbClr val="003366"/>
                  </a:solidFill>
                  <a:latin typeface="Tahoma" pitchFamily="34" charset="0"/>
                  <a:ea typeface="+mn-ea"/>
                  <a:cs typeface="+mn-cs"/>
                </a:defRPr>
              </a:lvl4pPr>
              <a:lvl5pPr marL="1828800" algn="l" rtl="0" fontAlgn="base">
                <a:spcBef>
                  <a:spcPct val="0"/>
                </a:spcBef>
                <a:spcAft>
                  <a:spcPct val="0"/>
                </a:spcAft>
                <a:defRPr sz="2000" b="1" kern="1200">
                  <a:solidFill>
                    <a:srgbClr val="003366"/>
                  </a:solidFill>
                  <a:latin typeface="Tahoma" pitchFamily="34" charset="0"/>
                  <a:ea typeface="+mn-ea"/>
                  <a:cs typeface="+mn-cs"/>
                </a:defRPr>
              </a:lvl5pPr>
              <a:lvl6pPr marL="2286000" algn="l" defTabSz="914400" rtl="0" eaLnBrk="1" latinLnBrk="0" hangingPunct="1">
                <a:defRPr sz="2000" b="1" kern="1200">
                  <a:solidFill>
                    <a:srgbClr val="003366"/>
                  </a:solidFill>
                  <a:latin typeface="Tahoma" pitchFamily="34" charset="0"/>
                  <a:ea typeface="+mn-ea"/>
                  <a:cs typeface="+mn-cs"/>
                </a:defRPr>
              </a:lvl6pPr>
              <a:lvl7pPr marL="2743200" algn="l" defTabSz="914400" rtl="0" eaLnBrk="1" latinLnBrk="0" hangingPunct="1">
                <a:defRPr sz="2000" b="1" kern="1200">
                  <a:solidFill>
                    <a:srgbClr val="003366"/>
                  </a:solidFill>
                  <a:latin typeface="Tahoma" pitchFamily="34" charset="0"/>
                  <a:ea typeface="+mn-ea"/>
                  <a:cs typeface="+mn-cs"/>
                </a:defRPr>
              </a:lvl7pPr>
              <a:lvl8pPr marL="3200400" algn="l" defTabSz="914400" rtl="0" eaLnBrk="1" latinLnBrk="0" hangingPunct="1">
                <a:defRPr sz="2000" b="1" kern="1200">
                  <a:solidFill>
                    <a:srgbClr val="003366"/>
                  </a:solidFill>
                  <a:latin typeface="Tahoma" pitchFamily="34" charset="0"/>
                  <a:ea typeface="+mn-ea"/>
                  <a:cs typeface="+mn-cs"/>
                </a:defRPr>
              </a:lvl8pPr>
              <a:lvl9pPr marL="3657600" algn="l" defTabSz="914400" rtl="0" eaLnBrk="1" latinLnBrk="0" hangingPunct="1">
                <a:defRPr sz="2000" b="1" kern="1200">
                  <a:solidFill>
                    <a:srgbClr val="003366"/>
                  </a:solidFill>
                  <a:latin typeface="Tahoma" pitchFamily="34"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u="none" strike="noStrike" cap="none" normalizeH="0" baseline="0" dirty="0" smtClean="0">
                <a:ln>
                  <a:noFill/>
                </a:ln>
                <a:solidFill>
                  <a:srgbClr val="003366"/>
                </a:solidFill>
                <a:effectLst/>
                <a:latin typeface="맑은 고딕" panose="020B0503020000020004" pitchFamily="50" charset="-127"/>
                <a:ea typeface="맑은 고딕" panose="020B0503020000020004" pitchFamily="50" charset="-127"/>
                <a:cs typeface="Helvetica Neue"/>
              </a:endParaRPr>
            </a:p>
          </p:txBody>
        </p:sp>
        <p:sp>
          <p:nvSpPr>
            <p:cNvPr id="39" name="Rounded Rectangle 38"/>
            <p:cNvSpPr/>
            <p:nvPr/>
          </p:nvSpPr>
          <p:spPr bwMode="auto">
            <a:xfrm>
              <a:off x="4834228" y="1640188"/>
              <a:ext cx="615637" cy="384048"/>
            </a:xfrm>
            <a:prstGeom prst="roundRect">
              <a:avLst/>
            </a:prstGeom>
            <a:solidFill>
              <a:srgbClr val="009999"/>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2000" b="1" kern="1200">
                  <a:solidFill>
                    <a:srgbClr val="003366"/>
                  </a:solidFill>
                  <a:latin typeface="Tahoma" pitchFamily="34" charset="0"/>
                  <a:ea typeface="+mn-ea"/>
                  <a:cs typeface="+mn-cs"/>
                </a:defRPr>
              </a:lvl1pPr>
              <a:lvl2pPr marL="457200" algn="l" rtl="0" fontAlgn="base">
                <a:spcBef>
                  <a:spcPct val="0"/>
                </a:spcBef>
                <a:spcAft>
                  <a:spcPct val="0"/>
                </a:spcAft>
                <a:defRPr sz="2000" b="1" kern="1200">
                  <a:solidFill>
                    <a:srgbClr val="003366"/>
                  </a:solidFill>
                  <a:latin typeface="Tahoma" pitchFamily="34" charset="0"/>
                  <a:ea typeface="+mn-ea"/>
                  <a:cs typeface="+mn-cs"/>
                </a:defRPr>
              </a:lvl2pPr>
              <a:lvl3pPr marL="914400" algn="l" rtl="0" fontAlgn="base">
                <a:spcBef>
                  <a:spcPct val="0"/>
                </a:spcBef>
                <a:spcAft>
                  <a:spcPct val="0"/>
                </a:spcAft>
                <a:defRPr sz="2000" b="1" kern="1200">
                  <a:solidFill>
                    <a:srgbClr val="003366"/>
                  </a:solidFill>
                  <a:latin typeface="Tahoma" pitchFamily="34" charset="0"/>
                  <a:ea typeface="+mn-ea"/>
                  <a:cs typeface="+mn-cs"/>
                </a:defRPr>
              </a:lvl3pPr>
              <a:lvl4pPr marL="1371600" algn="l" rtl="0" fontAlgn="base">
                <a:spcBef>
                  <a:spcPct val="0"/>
                </a:spcBef>
                <a:spcAft>
                  <a:spcPct val="0"/>
                </a:spcAft>
                <a:defRPr sz="2000" b="1" kern="1200">
                  <a:solidFill>
                    <a:srgbClr val="003366"/>
                  </a:solidFill>
                  <a:latin typeface="Tahoma" pitchFamily="34" charset="0"/>
                  <a:ea typeface="+mn-ea"/>
                  <a:cs typeface="+mn-cs"/>
                </a:defRPr>
              </a:lvl4pPr>
              <a:lvl5pPr marL="1828800" algn="l" rtl="0" fontAlgn="base">
                <a:spcBef>
                  <a:spcPct val="0"/>
                </a:spcBef>
                <a:spcAft>
                  <a:spcPct val="0"/>
                </a:spcAft>
                <a:defRPr sz="2000" b="1" kern="1200">
                  <a:solidFill>
                    <a:srgbClr val="003366"/>
                  </a:solidFill>
                  <a:latin typeface="Tahoma" pitchFamily="34" charset="0"/>
                  <a:ea typeface="+mn-ea"/>
                  <a:cs typeface="+mn-cs"/>
                </a:defRPr>
              </a:lvl5pPr>
              <a:lvl6pPr marL="2286000" algn="l" defTabSz="914400" rtl="0" eaLnBrk="1" latinLnBrk="0" hangingPunct="1">
                <a:defRPr sz="2000" b="1" kern="1200">
                  <a:solidFill>
                    <a:srgbClr val="003366"/>
                  </a:solidFill>
                  <a:latin typeface="Tahoma" pitchFamily="34" charset="0"/>
                  <a:ea typeface="+mn-ea"/>
                  <a:cs typeface="+mn-cs"/>
                </a:defRPr>
              </a:lvl6pPr>
              <a:lvl7pPr marL="2743200" algn="l" defTabSz="914400" rtl="0" eaLnBrk="1" latinLnBrk="0" hangingPunct="1">
                <a:defRPr sz="2000" b="1" kern="1200">
                  <a:solidFill>
                    <a:srgbClr val="003366"/>
                  </a:solidFill>
                  <a:latin typeface="Tahoma" pitchFamily="34" charset="0"/>
                  <a:ea typeface="+mn-ea"/>
                  <a:cs typeface="+mn-cs"/>
                </a:defRPr>
              </a:lvl7pPr>
              <a:lvl8pPr marL="3200400" algn="l" defTabSz="914400" rtl="0" eaLnBrk="1" latinLnBrk="0" hangingPunct="1">
                <a:defRPr sz="2000" b="1" kern="1200">
                  <a:solidFill>
                    <a:srgbClr val="003366"/>
                  </a:solidFill>
                  <a:latin typeface="Tahoma" pitchFamily="34" charset="0"/>
                  <a:ea typeface="+mn-ea"/>
                  <a:cs typeface="+mn-cs"/>
                </a:defRPr>
              </a:lvl8pPr>
              <a:lvl9pPr marL="3657600" algn="l" defTabSz="914400" rtl="0" eaLnBrk="1" latinLnBrk="0" hangingPunct="1">
                <a:defRPr sz="2000" b="1" kern="1200">
                  <a:solidFill>
                    <a:srgbClr val="003366"/>
                  </a:solidFill>
                  <a:latin typeface="Tahoma" pitchFamily="34"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0" dirty="0" smtClean="0">
                  <a:solidFill>
                    <a:schemeClr val="bg1"/>
                  </a:solidFill>
                  <a:latin typeface="맑은 고딕" panose="020B0503020000020004" pitchFamily="50" charset="-127"/>
                  <a:ea typeface="맑은 고딕" panose="020B0503020000020004" pitchFamily="50" charset="-127"/>
                  <a:cs typeface="Helvetica Neue"/>
                </a:rPr>
                <a:t>App</a:t>
              </a:r>
              <a:endParaRPr kumimoji="0" lang="en-US" sz="1400" b="0" u="none" strike="noStrike" cap="none" normalizeH="0" baseline="0" dirty="0" smtClean="0">
                <a:ln>
                  <a:noFill/>
                </a:ln>
                <a:solidFill>
                  <a:schemeClr val="bg1"/>
                </a:solidFill>
                <a:effectLst/>
                <a:latin typeface="맑은 고딕" panose="020B0503020000020004" pitchFamily="50" charset="-127"/>
                <a:ea typeface="맑은 고딕" panose="020B0503020000020004" pitchFamily="50" charset="-127"/>
                <a:cs typeface="Helvetica Neue"/>
              </a:endParaRPr>
            </a:p>
          </p:txBody>
        </p:sp>
        <p:sp>
          <p:nvSpPr>
            <p:cNvPr id="40" name="Rounded Rectangle 39"/>
            <p:cNvSpPr/>
            <p:nvPr/>
          </p:nvSpPr>
          <p:spPr bwMode="auto">
            <a:xfrm>
              <a:off x="4825495" y="2055137"/>
              <a:ext cx="615637" cy="384048"/>
            </a:xfrm>
            <a:prstGeom prst="roundRect">
              <a:avLst/>
            </a:prstGeom>
            <a:solidFill>
              <a:srgbClr val="003366"/>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2000" b="1" kern="1200">
                  <a:solidFill>
                    <a:srgbClr val="003366"/>
                  </a:solidFill>
                  <a:latin typeface="Tahoma" pitchFamily="34" charset="0"/>
                  <a:ea typeface="+mn-ea"/>
                  <a:cs typeface="+mn-cs"/>
                </a:defRPr>
              </a:lvl1pPr>
              <a:lvl2pPr marL="457200" algn="l" rtl="0" fontAlgn="base">
                <a:spcBef>
                  <a:spcPct val="0"/>
                </a:spcBef>
                <a:spcAft>
                  <a:spcPct val="0"/>
                </a:spcAft>
                <a:defRPr sz="2000" b="1" kern="1200">
                  <a:solidFill>
                    <a:srgbClr val="003366"/>
                  </a:solidFill>
                  <a:latin typeface="Tahoma" pitchFamily="34" charset="0"/>
                  <a:ea typeface="+mn-ea"/>
                  <a:cs typeface="+mn-cs"/>
                </a:defRPr>
              </a:lvl2pPr>
              <a:lvl3pPr marL="914400" algn="l" rtl="0" fontAlgn="base">
                <a:spcBef>
                  <a:spcPct val="0"/>
                </a:spcBef>
                <a:spcAft>
                  <a:spcPct val="0"/>
                </a:spcAft>
                <a:defRPr sz="2000" b="1" kern="1200">
                  <a:solidFill>
                    <a:srgbClr val="003366"/>
                  </a:solidFill>
                  <a:latin typeface="Tahoma" pitchFamily="34" charset="0"/>
                  <a:ea typeface="+mn-ea"/>
                  <a:cs typeface="+mn-cs"/>
                </a:defRPr>
              </a:lvl3pPr>
              <a:lvl4pPr marL="1371600" algn="l" rtl="0" fontAlgn="base">
                <a:spcBef>
                  <a:spcPct val="0"/>
                </a:spcBef>
                <a:spcAft>
                  <a:spcPct val="0"/>
                </a:spcAft>
                <a:defRPr sz="2000" b="1" kern="1200">
                  <a:solidFill>
                    <a:srgbClr val="003366"/>
                  </a:solidFill>
                  <a:latin typeface="Tahoma" pitchFamily="34" charset="0"/>
                  <a:ea typeface="+mn-ea"/>
                  <a:cs typeface="+mn-cs"/>
                </a:defRPr>
              </a:lvl4pPr>
              <a:lvl5pPr marL="1828800" algn="l" rtl="0" fontAlgn="base">
                <a:spcBef>
                  <a:spcPct val="0"/>
                </a:spcBef>
                <a:spcAft>
                  <a:spcPct val="0"/>
                </a:spcAft>
                <a:defRPr sz="2000" b="1" kern="1200">
                  <a:solidFill>
                    <a:srgbClr val="003366"/>
                  </a:solidFill>
                  <a:latin typeface="Tahoma" pitchFamily="34" charset="0"/>
                  <a:ea typeface="+mn-ea"/>
                  <a:cs typeface="+mn-cs"/>
                </a:defRPr>
              </a:lvl5pPr>
              <a:lvl6pPr marL="2286000" algn="l" defTabSz="914400" rtl="0" eaLnBrk="1" latinLnBrk="0" hangingPunct="1">
                <a:defRPr sz="2000" b="1" kern="1200">
                  <a:solidFill>
                    <a:srgbClr val="003366"/>
                  </a:solidFill>
                  <a:latin typeface="Tahoma" pitchFamily="34" charset="0"/>
                  <a:ea typeface="+mn-ea"/>
                  <a:cs typeface="+mn-cs"/>
                </a:defRPr>
              </a:lvl6pPr>
              <a:lvl7pPr marL="2743200" algn="l" defTabSz="914400" rtl="0" eaLnBrk="1" latinLnBrk="0" hangingPunct="1">
                <a:defRPr sz="2000" b="1" kern="1200">
                  <a:solidFill>
                    <a:srgbClr val="003366"/>
                  </a:solidFill>
                  <a:latin typeface="Tahoma" pitchFamily="34" charset="0"/>
                  <a:ea typeface="+mn-ea"/>
                  <a:cs typeface="+mn-cs"/>
                </a:defRPr>
              </a:lvl7pPr>
              <a:lvl8pPr marL="3200400" algn="l" defTabSz="914400" rtl="0" eaLnBrk="1" latinLnBrk="0" hangingPunct="1">
                <a:defRPr sz="2000" b="1" kern="1200">
                  <a:solidFill>
                    <a:srgbClr val="003366"/>
                  </a:solidFill>
                  <a:latin typeface="Tahoma" pitchFamily="34" charset="0"/>
                  <a:ea typeface="+mn-ea"/>
                  <a:cs typeface="+mn-cs"/>
                </a:defRPr>
              </a:lvl8pPr>
              <a:lvl9pPr marL="3657600" algn="l" defTabSz="914400" rtl="0" eaLnBrk="1" latinLnBrk="0" hangingPunct="1">
                <a:defRPr sz="2000" b="1" kern="1200">
                  <a:solidFill>
                    <a:srgbClr val="003366"/>
                  </a:solidFill>
                  <a:latin typeface="Tahoma" pitchFamily="34"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bg1"/>
                  </a:solidFill>
                  <a:effectLst/>
                  <a:latin typeface="맑은 고딕" panose="020B0503020000020004" pitchFamily="50" charset="-127"/>
                  <a:ea typeface="맑은 고딕" panose="020B0503020000020004" pitchFamily="50" charset="-127"/>
                  <a:cs typeface="Helvetica Neue"/>
                </a:rPr>
                <a:t>OS</a:t>
              </a:r>
            </a:p>
          </p:txBody>
        </p:sp>
      </p:grpSp>
      <p:sp>
        <p:nvSpPr>
          <p:cNvPr id="41" name="TextBox 40"/>
          <p:cNvSpPr txBox="1"/>
          <p:nvPr/>
        </p:nvSpPr>
        <p:spPr>
          <a:xfrm>
            <a:off x="2095308" y="2086328"/>
            <a:ext cx="880400" cy="448805"/>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600">
                <a:solidFill>
                  <a:schemeClr val="bg1"/>
                </a:solidFill>
              </a:defRPr>
            </a:lvl1pPr>
          </a:lstStyle>
          <a:p>
            <a:pPr algn="l"/>
            <a:r>
              <a:rPr lang="en-US" sz="1400" b="1" dirty="0" smtClean="0">
                <a:solidFill>
                  <a:schemeClr val="tx1"/>
                </a:solidFill>
                <a:latin typeface="맑은 고딕" panose="020B0503020000020004" pitchFamily="50" charset="-127"/>
                <a:ea typeface="맑은 고딕" panose="020B0503020000020004" pitchFamily="50" charset="-127"/>
                <a:cs typeface="Helvetica Neue"/>
              </a:rPr>
              <a:t>Hold IO</a:t>
            </a:r>
            <a:endParaRPr lang="en-US" sz="1400" b="1" dirty="0">
              <a:solidFill>
                <a:schemeClr val="tx1"/>
              </a:solidFill>
              <a:latin typeface="맑은 고딕" panose="020B0503020000020004" pitchFamily="50" charset="-127"/>
              <a:ea typeface="맑은 고딕" panose="020B0503020000020004" pitchFamily="50" charset="-127"/>
              <a:cs typeface="Helvetica Neue"/>
            </a:endParaRPr>
          </a:p>
        </p:txBody>
      </p:sp>
      <p:sp>
        <p:nvSpPr>
          <p:cNvPr id="42" name="TextBox 41"/>
          <p:cNvSpPr txBox="1"/>
          <p:nvPr/>
        </p:nvSpPr>
        <p:spPr>
          <a:xfrm>
            <a:off x="2685388" y="5464150"/>
            <a:ext cx="1159610" cy="521116"/>
          </a:xfrm>
          <a:prstGeom prst="rect">
            <a:avLst/>
          </a:prstGeom>
          <a:solidFill>
            <a:srgbClr val="0E2E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200">
                <a:solidFill>
                  <a:schemeClr val="bg1"/>
                </a:solidFill>
              </a:defRPr>
            </a:lvl1pPr>
          </a:lstStyle>
          <a:p>
            <a:r>
              <a:rPr lang="en-US" sz="1400" b="1" dirty="0" smtClean="0">
                <a:latin typeface="맑은 고딕" panose="020B0503020000020004" pitchFamily="50" charset="-127"/>
                <a:ea typeface="맑은 고딕" panose="020B0503020000020004" pitchFamily="50" charset="-127"/>
                <a:cs typeface="Helvetica Neue"/>
              </a:rPr>
              <a:t>Receive</a:t>
            </a:r>
          </a:p>
          <a:p>
            <a:r>
              <a:rPr lang="en-US" sz="1400" b="1" dirty="0" smtClean="0">
                <a:latin typeface="맑은 고딕" panose="020B0503020000020004" pitchFamily="50" charset="-127"/>
                <a:ea typeface="맑은 고딕" panose="020B0503020000020004" pitchFamily="50" charset="-127"/>
                <a:cs typeface="Helvetica Neue"/>
              </a:rPr>
              <a:t>Checkpoint</a:t>
            </a:r>
            <a:endParaRPr lang="en-US" sz="1400" b="1" dirty="0">
              <a:latin typeface="맑은 고딕" panose="020B0503020000020004" pitchFamily="50" charset="-127"/>
              <a:ea typeface="맑은 고딕" panose="020B0503020000020004" pitchFamily="50" charset="-127"/>
              <a:cs typeface="Helvetica Neue"/>
            </a:endParaRPr>
          </a:p>
        </p:txBody>
      </p:sp>
      <p:sp>
        <p:nvSpPr>
          <p:cNvPr id="43" name="TextBox 42"/>
          <p:cNvSpPr txBox="1"/>
          <p:nvPr/>
        </p:nvSpPr>
        <p:spPr>
          <a:xfrm>
            <a:off x="2685388" y="3428684"/>
            <a:ext cx="1159610" cy="521116"/>
          </a:xfrm>
          <a:prstGeom prst="rect">
            <a:avLst/>
          </a:prstGeom>
          <a:solidFill>
            <a:schemeClr val="tx2">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200">
                <a:solidFill>
                  <a:schemeClr val="bg1"/>
                </a:solidFill>
              </a:defRPr>
            </a:lvl1pPr>
          </a:lstStyle>
          <a:p>
            <a:r>
              <a:rPr lang="en-US" sz="1400" b="1" dirty="0" smtClean="0">
                <a:latin typeface="맑은 고딕" panose="020B0503020000020004" pitchFamily="50" charset="-127"/>
                <a:ea typeface="맑은 고딕" panose="020B0503020000020004" pitchFamily="50" charset="-127"/>
                <a:cs typeface="Helvetica Neue"/>
              </a:rPr>
              <a:t>Checkpoint</a:t>
            </a:r>
            <a:endParaRPr lang="en-US" sz="1400" b="1" dirty="0">
              <a:latin typeface="맑은 고딕" panose="020B0503020000020004" pitchFamily="50" charset="-127"/>
              <a:ea typeface="맑은 고딕" panose="020B0503020000020004" pitchFamily="50" charset="-127"/>
              <a:cs typeface="Helvetica Neue"/>
            </a:endParaRPr>
          </a:p>
        </p:txBody>
      </p:sp>
      <p:sp>
        <p:nvSpPr>
          <p:cNvPr id="44" name="TextBox 43"/>
          <p:cNvSpPr txBox="1"/>
          <p:nvPr/>
        </p:nvSpPr>
        <p:spPr>
          <a:xfrm>
            <a:off x="4577065" y="2093876"/>
            <a:ext cx="880400" cy="448805"/>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600">
                <a:solidFill>
                  <a:schemeClr val="bg1"/>
                </a:solidFill>
              </a:defRPr>
            </a:lvl1pPr>
          </a:lstStyle>
          <a:p>
            <a:pPr algn="l"/>
            <a:r>
              <a:rPr lang="en-US" sz="1400" b="1" dirty="0" smtClean="0">
                <a:solidFill>
                  <a:schemeClr val="tx1"/>
                </a:solidFill>
                <a:latin typeface="맑은 고딕" panose="020B0503020000020004" pitchFamily="50" charset="-127"/>
                <a:ea typeface="맑은 고딕" panose="020B0503020000020004" pitchFamily="50" charset="-127"/>
                <a:cs typeface="Helvetica Neue"/>
              </a:rPr>
              <a:t>Hold IO</a:t>
            </a:r>
            <a:endParaRPr lang="en-US" sz="1400" b="1" dirty="0">
              <a:solidFill>
                <a:schemeClr val="tx1"/>
              </a:solidFill>
              <a:latin typeface="맑은 고딕" panose="020B0503020000020004" pitchFamily="50" charset="-127"/>
              <a:ea typeface="맑은 고딕" panose="020B0503020000020004" pitchFamily="50" charset="-127"/>
              <a:cs typeface="Helvetica Neue"/>
            </a:endParaRPr>
          </a:p>
        </p:txBody>
      </p:sp>
      <p:sp>
        <p:nvSpPr>
          <p:cNvPr id="45" name="TextBox 44"/>
          <p:cNvSpPr txBox="1"/>
          <p:nvPr/>
        </p:nvSpPr>
        <p:spPr>
          <a:xfrm>
            <a:off x="5177579" y="3178586"/>
            <a:ext cx="1430328" cy="1063108"/>
          </a:xfrm>
          <a:prstGeom prst="irregularSeal2">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200">
                <a:solidFill>
                  <a:schemeClr val="bg1"/>
                </a:solidFill>
              </a:defRPr>
            </a:lvl1pPr>
          </a:lstStyle>
          <a:p>
            <a:r>
              <a:rPr lang="en-US" sz="1600" b="1" dirty="0" smtClean="0">
                <a:latin typeface="맑은 고딕" panose="020B0503020000020004" pitchFamily="50" charset="-127"/>
                <a:ea typeface="맑은 고딕" panose="020B0503020000020004" pitchFamily="50" charset="-127"/>
                <a:cs typeface="Helvetica Neue"/>
              </a:rPr>
              <a:t>Failure</a:t>
            </a:r>
            <a:endParaRPr lang="en-US" sz="1600" b="1" dirty="0">
              <a:latin typeface="맑은 고딕" panose="020B0503020000020004" pitchFamily="50" charset="-127"/>
              <a:ea typeface="맑은 고딕" panose="020B0503020000020004" pitchFamily="50" charset="-127"/>
              <a:cs typeface="Helvetica Neue"/>
            </a:endParaRPr>
          </a:p>
        </p:txBody>
      </p:sp>
      <p:grpSp>
        <p:nvGrpSpPr>
          <p:cNvPr id="46" name="Group 45"/>
          <p:cNvGrpSpPr/>
          <p:nvPr/>
        </p:nvGrpSpPr>
        <p:grpSpPr>
          <a:xfrm>
            <a:off x="5532051" y="1993900"/>
            <a:ext cx="1872041" cy="702562"/>
            <a:chOff x="3304999" y="1572244"/>
            <a:chExt cx="1970916" cy="739669"/>
          </a:xfrm>
        </p:grpSpPr>
        <p:sp>
          <p:nvSpPr>
            <p:cNvPr id="47" name="&quot;No&quot; Symbol 46"/>
            <p:cNvSpPr/>
            <p:nvPr/>
          </p:nvSpPr>
          <p:spPr bwMode="auto">
            <a:xfrm>
              <a:off x="3304999" y="1572244"/>
              <a:ext cx="745749" cy="739669"/>
            </a:xfrm>
            <a:prstGeom prst="noSmoking">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noAutofit/>
            </a:bodyPr>
            <a:lstStyle/>
            <a:p>
              <a:pPr algn="ctr" eaLnBrk="0" hangingPunct="0"/>
              <a:endParaRPr lang="en-US" sz="1800" dirty="0">
                <a:solidFill>
                  <a:schemeClr val="tx1"/>
                </a:solidFill>
                <a:latin typeface="맑은 고딕" panose="020B0503020000020004" pitchFamily="50" charset="-127"/>
                <a:ea typeface="맑은 고딕" panose="020B0503020000020004" pitchFamily="50" charset="-127"/>
                <a:cs typeface="Helvetica Neue"/>
              </a:endParaRPr>
            </a:p>
          </p:txBody>
        </p:sp>
        <p:sp>
          <p:nvSpPr>
            <p:cNvPr id="48" name="TextBox 47"/>
            <p:cNvSpPr txBox="1"/>
            <p:nvPr/>
          </p:nvSpPr>
          <p:spPr>
            <a:xfrm>
              <a:off x="3906907" y="1757377"/>
              <a:ext cx="1369008" cy="324033"/>
            </a:xfrm>
            <a:prstGeom prst="rect">
              <a:avLst/>
            </a:prstGeom>
            <a:noFill/>
          </p:spPr>
          <p:txBody>
            <a:bodyPr wrap="square" rtlCol="0">
              <a:spAutoFit/>
            </a:bodyPr>
            <a:lstStyle/>
            <a:p>
              <a:pPr algn="ctr"/>
              <a:r>
                <a:rPr lang="en-US" sz="1400" b="1" dirty="0" smtClean="0">
                  <a:solidFill>
                    <a:schemeClr val="tx2"/>
                  </a:solidFill>
                  <a:latin typeface="맑은 고딕" panose="020B0503020000020004" pitchFamily="50" charset="-127"/>
                  <a:ea typeface="맑은 고딕" panose="020B0503020000020004" pitchFamily="50" charset="-127"/>
                  <a:cs typeface="Helvetica Neue"/>
                </a:rPr>
                <a:t>Discard IO</a:t>
              </a:r>
              <a:endParaRPr lang="en-US" sz="1400" b="1" dirty="0">
                <a:solidFill>
                  <a:schemeClr val="tx2"/>
                </a:solidFill>
                <a:latin typeface="맑은 고딕" panose="020B0503020000020004" pitchFamily="50" charset="-127"/>
                <a:ea typeface="맑은 고딕" panose="020B0503020000020004" pitchFamily="50" charset="-127"/>
                <a:cs typeface="Helvetica Neue"/>
              </a:endParaRPr>
            </a:p>
          </p:txBody>
        </p:sp>
      </p:grpSp>
      <p:sp>
        <p:nvSpPr>
          <p:cNvPr id="49" name="TextBox 48"/>
          <p:cNvSpPr txBox="1"/>
          <p:nvPr/>
        </p:nvSpPr>
        <p:spPr>
          <a:xfrm>
            <a:off x="4880329" y="4401520"/>
            <a:ext cx="2116235" cy="1187653"/>
          </a:xfrm>
          <a:prstGeom prst="downArrowCallout">
            <a:avLst/>
          </a:prstGeom>
          <a:solidFill>
            <a:schemeClr val="accent6">
              <a:lumMod val="7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800"/>
            </a:lvl1pPr>
          </a:lstStyle>
          <a:p>
            <a:r>
              <a:rPr lang="en-US" sz="1400" b="1" dirty="0">
                <a:solidFill>
                  <a:schemeClr val="bg1"/>
                </a:solidFill>
                <a:latin typeface="맑은 고딕" panose="020B0503020000020004" pitchFamily="50" charset="-127"/>
                <a:ea typeface="맑은 고딕" panose="020B0503020000020004" pitchFamily="50" charset="-127"/>
                <a:cs typeface="Helvetica Neue"/>
              </a:rPr>
              <a:t>VM resumes operation from last received checkpoint</a:t>
            </a:r>
          </a:p>
        </p:txBody>
      </p:sp>
      <p:sp>
        <p:nvSpPr>
          <p:cNvPr id="50" name="TextBox 49"/>
          <p:cNvSpPr txBox="1"/>
          <p:nvPr/>
        </p:nvSpPr>
        <p:spPr>
          <a:xfrm>
            <a:off x="5382590" y="5462775"/>
            <a:ext cx="1178905" cy="491189"/>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600">
                <a:solidFill>
                  <a:schemeClr val="bg1"/>
                </a:solidFill>
              </a:defRPr>
            </a:lvl1pPr>
          </a:lstStyle>
          <a:p>
            <a:r>
              <a:rPr lang="en-US" sz="1400" b="1" dirty="0" smtClean="0">
                <a:latin typeface="맑은 고딕" panose="020B0503020000020004" pitchFamily="50" charset="-127"/>
                <a:ea typeface="맑은 고딕" panose="020B0503020000020004" pitchFamily="50" charset="-127"/>
                <a:cs typeface="Helvetica Neue"/>
              </a:rPr>
              <a:t>VM Running</a:t>
            </a:r>
            <a:endParaRPr lang="en-US" sz="1400" b="1" dirty="0">
              <a:latin typeface="맑은 고딕" panose="020B0503020000020004" pitchFamily="50" charset="-127"/>
              <a:ea typeface="맑은 고딕" panose="020B0503020000020004" pitchFamily="50" charset="-127"/>
              <a:cs typeface="Helvetica Neue"/>
            </a:endParaRPr>
          </a:p>
        </p:txBody>
      </p:sp>
      <p:cxnSp>
        <p:nvCxnSpPr>
          <p:cNvPr id="51" name="Elbow Connector 50"/>
          <p:cNvCxnSpPr/>
          <p:nvPr/>
        </p:nvCxnSpPr>
        <p:spPr bwMode="auto">
          <a:xfrm>
            <a:off x="3798844" y="3886961"/>
            <a:ext cx="1177906" cy="903036"/>
          </a:xfrm>
          <a:prstGeom prst="bentConnector3">
            <a:avLst>
              <a:gd name="adj1" fmla="val 50000"/>
            </a:avLst>
          </a:prstGeom>
          <a:solidFill>
            <a:schemeClr val="accent1"/>
          </a:solidFill>
          <a:ln w="19050" cap="flat" cmpd="sng" algn="ctr">
            <a:solidFill>
              <a:srgbClr val="008000"/>
            </a:solidFill>
            <a:prstDash val="sysDot"/>
            <a:round/>
            <a:headEnd type="none" w="med" len="med"/>
            <a:tailEnd type="none" w="med" len="med"/>
          </a:ln>
          <a:effectLst/>
        </p:spPr>
      </p:cxnSp>
      <p:sp>
        <p:nvSpPr>
          <p:cNvPr id="52" name="TextBox 51"/>
          <p:cNvSpPr txBox="1"/>
          <p:nvPr/>
        </p:nvSpPr>
        <p:spPr>
          <a:xfrm>
            <a:off x="7417390" y="2143967"/>
            <a:ext cx="655017" cy="584775"/>
          </a:xfrm>
          <a:prstGeom prst="rect">
            <a:avLst/>
          </a:prstGeom>
          <a:noFill/>
        </p:spPr>
        <p:txBody>
          <a:bodyPr wrap="square" rtlCol="0">
            <a:spAutoFit/>
          </a:bodyPr>
          <a:lstStyle/>
          <a:p>
            <a:pPr algn="r"/>
            <a:r>
              <a:rPr lang="en-US" sz="1600" b="1" dirty="0" smtClean="0">
                <a:solidFill>
                  <a:schemeClr val="tx1"/>
                </a:solidFill>
                <a:latin typeface="맑은 고딕" panose="020B0503020000020004" pitchFamily="50" charset="-127"/>
                <a:ea typeface="맑은 고딕" panose="020B0503020000020004" pitchFamily="50" charset="-127"/>
                <a:cs typeface="Helvetica Neue"/>
              </a:rPr>
              <a:t>Time</a:t>
            </a:r>
          </a:p>
        </p:txBody>
      </p:sp>
    </p:spTree>
    <p:extLst>
      <p:ext uri="{BB962C8B-B14F-4D97-AF65-F5344CB8AC3E}">
        <p14:creationId xmlns:p14="http://schemas.microsoft.com/office/powerpoint/2010/main" val="4131359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2" name="AutoShape 37"/>
          <p:cNvCxnSpPr>
            <a:cxnSpLocks noChangeShapeType="1"/>
          </p:cNvCxnSpPr>
          <p:nvPr/>
        </p:nvCxnSpPr>
        <p:spPr bwMode="auto">
          <a:xfrm rot="5400000">
            <a:off x="5407820" y="4545807"/>
            <a:ext cx="642937" cy="333377"/>
          </a:xfrm>
          <a:prstGeom prst="bentConnector3">
            <a:avLst>
              <a:gd name="adj1" fmla="val 50000"/>
            </a:avLst>
          </a:prstGeom>
          <a:noFill/>
          <a:ln w="38100">
            <a:solidFill>
              <a:srgbClr val="FF0000"/>
            </a:solidFill>
            <a:miter lim="800000"/>
            <a:headEnd type="none" w="med" len="med"/>
            <a:tailEnd type="none" w="med" len="med"/>
          </a:ln>
        </p:spPr>
      </p:cxnSp>
      <p:sp>
        <p:nvSpPr>
          <p:cNvPr id="21506" name="Rectangle 2"/>
          <p:cNvSpPr>
            <a:spLocks noGrp="1" noChangeArrowheads="1"/>
          </p:cNvSpPr>
          <p:nvPr>
            <p:ph type="title"/>
          </p:nvPr>
        </p:nvSpPr>
        <p:spPr/>
        <p:txBody>
          <a:bodyPr/>
          <a:lstStyle/>
          <a:p>
            <a:pPr eaLnBrk="1" hangingPunct="1"/>
            <a:r>
              <a:rPr lang="ko-KR" altLang="en-US" dirty="0" smtClean="0"/>
              <a:t>디스크 </a:t>
            </a:r>
            <a:r>
              <a:rPr lang="ko-KR" altLang="en-US" dirty="0" err="1" smtClean="0"/>
              <a:t>장애시</a:t>
            </a:r>
            <a:r>
              <a:rPr lang="ko-KR" altLang="en-US" dirty="0" smtClean="0"/>
              <a:t> 처리</a:t>
            </a:r>
            <a:endParaRPr lang="en-US" dirty="0" smtClean="0"/>
          </a:p>
        </p:txBody>
      </p:sp>
      <p:sp>
        <p:nvSpPr>
          <p:cNvPr id="21512" name="Text Box 8"/>
          <p:cNvSpPr txBox="1">
            <a:spLocks noChangeArrowheads="1"/>
          </p:cNvSpPr>
          <p:nvPr/>
        </p:nvSpPr>
        <p:spPr bwMode="auto">
          <a:xfrm>
            <a:off x="304800" y="3424238"/>
            <a:ext cx="3886200" cy="300037"/>
          </a:xfrm>
          <a:prstGeom prst="rect">
            <a:avLst/>
          </a:prstGeom>
          <a:pattFill prst="dkHorz">
            <a:fgClr>
              <a:schemeClr val="tx1">
                <a:lumMod val="25000"/>
                <a:lumOff val="75000"/>
              </a:schemeClr>
            </a:fgClr>
            <a:bgClr>
              <a:schemeClr val="tx1">
                <a:lumMod val="10000"/>
                <a:lumOff val="90000"/>
              </a:schemeClr>
            </a:bgClr>
          </a:pattFill>
          <a:ln w="9525">
            <a:solidFill>
              <a:schemeClr val="tx1"/>
            </a:solidFill>
            <a:prstDash val="dash"/>
            <a:miter lim="800000"/>
            <a:headEnd/>
            <a:tailEnd/>
          </a:ln>
        </p:spPr>
        <p:txBody>
          <a:bodyPr>
            <a:spAutoFit/>
          </a:bodyPr>
          <a:lstStyle/>
          <a:p>
            <a:pPr algn="ctr" eaLnBrk="0" hangingPunct="0">
              <a:spcBef>
                <a:spcPct val="50000"/>
              </a:spcBef>
            </a:pPr>
            <a:r>
              <a:rPr lang="en-US" sz="1300" b="1" dirty="0" smtClean="0">
                <a:latin typeface="맑은 고딕" panose="020B0503020000020004" pitchFamily="50" charset="-127"/>
                <a:ea typeface="맑은 고딕" panose="020B0503020000020004" pitchFamily="50" charset="-127"/>
              </a:rPr>
              <a:t>Virtual Layer / Node0</a:t>
            </a:r>
            <a:endParaRPr lang="en-US" sz="1300" b="1" dirty="0">
              <a:latin typeface="맑은 고딕" panose="020B0503020000020004" pitchFamily="50" charset="-127"/>
              <a:ea typeface="맑은 고딕" panose="020B0503020000020004" pitchFamily="50" charset="-127"/>
            </a:endParaRPr>
          </a:p>
        </p:txBody>
      </p:sp>
      <p:sp>
        <p:nvSpPr>
          <p:cNvPr id="21513" name="Text Box 9"/>
          <p:cNvSpPr txBox="1">
            <a:spLocks noChangeArrowheads="1"/>
          </p:cNvSpPr>
          <p:nvPr/>
        </p:nvSpPr>
        <p:spPr bwMode="auto">
          <a:xfrm>
            <a:off x="5280581" y="1676000"/>
            <a:ext cx="369332" cy="1689100"/>
          </a:xfrm>
          <a:prstGeom prst="rect">
            <a:avLst/>
          </a:prstGeom>
          <a:solidFill>
            <a:schemeClr val="accent5"/>
          </a:solidFill>
          <a:ln w="9525">
            <a:solidFill>
              <a:schemeClr val="tx1"/>
            </a:solidFill>
            <a:miter lim="800000"/>
            <a:headEnd/>
            <a:tailEnd/>
          </a:ln>
        </p:spPr>
        <p:txBody>
          <a:bodyPr vert="eaVert">
            <a:spAutoFit/>
          </a:bodyPr>
          <a:lstStyle/>
          <a:p>
            <a:pPr algn="ctr" eaLnBrk="0" hangingPunct="0">
              <a:spcBef>
                <a:spcPct val="50000"/>
              </a:spcBef>
            </a:pPr>
            <a:r>
              <a:rPr lang="en-US" sz="1200" b="1" dirty="0" smtClean="0">
                <a:solidFill>
                  <a:schemeClr val="bg1"/>
                </a:solidFill>
                <a:latin typeface="맑은 고딕" panose="020B0503020000020004" pitchFamily="50" charset="-127"/>
                <a:ea typeface="맑은 고딕" panose="020B0503020000020004" pitchFamily="50" charset="-127"/>
              </a:rPr>
              <a:t>VM1 (Secondary)</a:t>
            </a:r>
            <a:endParaRPr lang="en-US" sz="1200" b="1" dirty="0">
              <a:solidFill>
                <a:schemeClr val="bg1"/>
              </a:solidFill>
              <a:latin typeface="맑은 고딕" panose="020B0503020000020004" pitchFamily="50" charset="-127"/>
              <a:ea typeface="맑은 고딕" panose="020B0503020000020004" pitchFamily="50" charset="-127"/>
            </a:endParaRPr>
          </a:p>
        </p:txBody>
      </p:sp>
      <p:sp>
        <p:nvSpPr>
          <p:cNvPr id="21514" name="Text Box 10"/>
          <p:cNvSpPr txBox="1">
            <a:spLocks noChangeArrowheads="1"/>
          </p:cNvSpPr>
          <p:nvPr/>
        </p:nvSpPr>
        <p:spPr bwMode="auto">
          <a:xfrm>
            <a:off x="7520802" y="1675900"/>
            <a:ext cx="384721" cy="1689100"/>
          </a:xfrm>
          <a:prstGeom prst="rect">
            <a:avLst/>
          </a:prstGeom>
          <a:solidFill>
            <a:schemeClr val="accent1"/>
          </a:solidFill>
          <a:ln w="9525">
            <a:solidFill>
              <a:schemeClr val="tx1"/>
            </a:solidFill>
            <a:miter lim="800000"/>
            <a:headEnd/>
            <a:tailEnd/>
          </a:ln>
        </p:spPr>
        <p:txBody>
          <a:bodyPr vert="eaVert">
            <a:spAutoFit/>
          </a:bodyPr>
          <a:lstStyle/>
          <a:p>
            <a:pPr algn="ctr" eaLnBrk="0" hangingPunct="0">
              <a:spcBef>
                <a:spcPct val="50000"/>
              </a:spcBef>
            </a:pPr>
            <a:r>
              <a:rPr lang="en-US" sz="1300" b="1" dirty="0" smtClean="0">
                <a:solidFill>
                  <a:schemeClr val="bg1"/>
                </a:solidFill>
                <a:latin typeface="맑은 고딕" panose="020B0503020000020004" pitchFamily="50" charset="-127"/>
                <a:ea typeface="맑은 고딕" panose="020B0503020000020004" pitchFamily="50" charset="-127"/>
              </a:rPr>
              <a:t>VM2 (Primary) </a:t>
            </a:r>
            <a:endParaRPr lang="en-US" sz="1300" b="1" dirty="0">
              <a:solidFill>
                <a:schemeClr val="bg1"/>
              </a:solidFill>
              <a:latin typeface="맑은 고딕" panose="020B0503020000020004" pitchFamily="50" charset="-127"/>
              <a:ea typeface="맑은 고딕" panose="020B0503020000020004" pitchFamily="50" charset="-127"/>
            </a:endParaRPr>
          </a:p>
        </p:txBody>
      </p:sp>
      <p:sp>
        <p:nvSpPr>
          <p:cNvPr id="21519" name="Text Box 15"/>
          <p:cNvSpPr txBox="1">
            <a:spLocks noChangeArrowheads="1"/>
          </p:cNvSpPr>
          <p:nvPr/>
        </p:nvSpPr>
        <p:spPr bwMode="auto">
          <a:xfrm>
            <a:off x="4800600" y="3429000"/>
            <a:ext cx="3886200" cy="300038"/>
          </a:xfrm>
          <a:prstGeom prst="rect">
            <a:avLst/>
          </a:prstGeom>
          <a:pattFill prst="dkHorz">
            <a:fgClr>
              <a:schemeClr val="tx1">
                <a:lumMod val="25000"/>
                <a:lumOff val="75000"/>
              </a:schemeClr>
            </a:fgClr>
            <a:bgClr>
              <a:schemeClr val="tx1">
                <a:lumMod val="10000"/>
                <a:lumOff val="90000"/>
              </a:schemeClr>
            </a:bgClr>
          </a:pattFill>
          <a:ln w="9525">
            <a:solidFill>
              <a:schemeClr val="tx1"/>
            </a:solidFill>
            <a:prstDash val="dash"/>
            <a:miter lim="800000"/>
            <a:headEnd/>
            <a:tailEnd/>
          </a:ln>
        </p:spPr>
        <p:txBody>
          <a:bodyPr>
            <a:spAutoFit/>
          </a:bodyPr>
          <a:lstStyle/>
          <a:p>
            <a:pPr algn="ctr" eaLnBrk="0" hangingPunct="0">
              <a:spcBef>
                <a:spcPct val="50000"/>
              </a:spcBef>
            </a:pPr>
            <a:r>
              <a:rPr lang="en-US" sz="1300" b="1" dirty="0" smtClean="0">
                <a:latin typeface="맑은 고딕" panose="020B0503020000020004" pitchFamily="50" charset="-127"/>
                <a:ea typeface="맑은 고딕" panose="020B0503020000020004" pitchFamily="50" charset="-127"/>
              </a:rPr>
              <a:t>Virtual Layer / Node1</a:t>
            </a:r>
            <a:endParaRPr lang="en-US" sz="1300" b="1" dirty="0">
              <a:latin typeface="맑은 고딕" panose="020B0503020000020004" pitchFamily="50" charset="-127"/>
              <a:ea typeface="맑은 고딕" panose="020B0503020000020004" pitchFamily="50" charset="-127"/>
            </a:endParaRPr>
          </a:p>
        </p:txBody>
      </p:sp>
      <p:cxnSp>
        <p:nvCxnSpPr>
          <p:cNvPr id="21520" name="AutoShape 16"/>
          <p:cNvCxnSpPr>
            <a:cxnSpLocks noChangeShapeType="1"/>
          </p:cNvCxnSpPr>
          <p:nvPr/>
        </p:nvCxnSpPr>
        <p:spPr bwMode="auto">
          <a:xfrm rot="16200000" flipH="1">
            <a:off x="700088" y="3471462"/>
            <a:ext cx="723900" cy="161926"/>
          </a:xfrm>
          <a:prstGeom prst="bentConnector3">
            <a:avLst>
              <a:gd name="adj1" fmla="val 50000"/>
            </a:avLst>
          </a:prstGeom>
          <a:noFill/>
          <a:ln w="28575">
            <a:solidFill>
              <a:schemeClr val="tx1"/>
            </a:solidFill>
            <a:miter lim="800000"/>
            <a:headEnd/>
            <a:tailEnd type="triangle" w="med" len="med"/>
          </a:ln>
        </p:spPr>
      </p:cxnSp>
      <p:grpSp>
        <p:nvGrpSpPr>
          <p:cNvPr id="2" name="Group 19"/>
          <p:cNvGrpSpPr>
            <a:grpSpLocks/>
          </p:cNvGrpSpPr>
          <p:nvPr/>
        </p:nvGrpSpPr>
        <p:grpSpPr bwMode="auto">
          <a:xfrm>
            <a:off x="1304925" y="5948363"/>
            <a:ext cx="1946275" cy="642937"/>
            <a:chOff x="816" y="3684"/>
            <a:chExt cx="1226" cy="405"/>
          </a:xfrm>
          <a:solidFill>
            <a:schemeClr val="tx1">
              <a:lumMod val="50000"/>
              <a:lumOff val="50000"/>
            </a:schemeClr>
          </a:solidFill>
        </p:grpSpPr>
        <p:sp>
          <p:nvSpPr>
            <p:cNvPr id="21554" name="AutoShape 20"/>
            <p:cNvSpPr>
              <a:spLocks noChangeArrowheads="1"/>
            </p:cNvSpPr>
            <p:nvPr/>
          </p:nvSpPr>
          <p:spPr bwMode="auto">
            <a:xfrm>
              <a:off x="816" y="3684"/>
              <a:ext cx="1226" cy="401"/>
            </a:xfrm>
            <a:prstGeom prst="can">
              <a:avLst>
                <a:gd name="adj" fmla="val 25000"/>
              </a:avLst>
            </a:prstGeom>
            <a:grpFill/>
            <a:ln w="19050">
              <a:solidFill>
                <a:schemeClr val="tx1">
                  <a:lumMod val="25000"/>
                  <a:lumOff val="75000"/>
                </a:schemeClr>
              </a:solidFill>
              <a:round/>
              <a:headEnd/>
              <a:tailEnd/>
            </a:ln>
          </p:spPr>
          <p:txBody>
            <a:bodyPr anchor="ctr">
              <a:spAutoFit/>
            </a:bodyPr>
            <a:lstStyle/>
            <a:p>
              <a:pPr algn="ctr"/>
              <a:endParaRPr lang="en-US" sz="2000">
                <a:solidFill>
                  <a:srgbClr val="F8E76A"/>
                </a:solidFill>
                <a:latin typeface="맑은 고딕" panose="020B0503020000020004" pitchFamily="50" charset="-127"/>
                <a:ea typeface="맑은 고딕" panose="020B0503020000020004" pitchFamily="50" charset="-127"/>
              </a:endParaRPr>
            </a:p>
          </p:txBody>
        </p:sp>
        <p:sp>
          <p:nvSpPr>
            <p:cNvPr id="21555" name="Text Box 21"/>
            <p:cNvSpPr txBox="1">
              <a:spLocks noChangeArrowheads="1"/>
            </p:cNvSpPr>
            <p:nvPr/>
          </p:nvSpPr>
          <p:spPr bwMode="auto">
            <a:xfrm>
              <a:off x="1064" y="3798"/>
              <a:ext cx="758" cy="291"/>
            </a:xfrm>
            <a:prstGeom prst="rect">
              <a:avLst/>
            </a:prstGeom>
            <a:noFill/>
            <a:ln w="19050" algn="ctr">
              <a:noFill/>
              <a:miter lim="800000"/>
              <a:headEnd/>
              <a:tailEnd/>
            </a:ln>
          </p:spPr>
          <p:txBody>
            <a:bodyPr wrap="none">
              <a:spAutoFit/>
            </a:bodyPr>
            <a:lstStyle/>
            <a:p>
              <a:pPr algn="ctr"/>
              <a:r>
                <a:rPr lang="en-US" sz="1200" b="1" dirty="0" smtClean="0">
                  <a:latin typeface="맑은 고딕" panose="020B0503020000020004" pitchFamily="50" charset="-127"/>
                  <a:ea typeface="맑은 고딕" panose="020B0503020000020004" pitchFamily="50" charset="-127"/>
                </a:rPr>
                <a:t>Local Storage</a:t>
              </a:r>
              <a:endParaRPr lang="en-US" sz="1200" b="1" dirty="0">
                <a:latin typeface="맑은 고딕" panose="020B0503020000020004" pitchFamily="50" charset="-127"/>
                <a:ea typeface="맑은 고딕" panose="020B0503020000020004" pitchFamily="50" charset="-127"/>
              </a:endParaRPr>
            </a:p>
            <a:p>
              <a:pPr algn="ctr"/>
              <a:r>
                <a:rPr lang="en-US" sz="1200" b="1" dirty="0" smtClean="0">
                  <a:latin typeface="맑은 고딕" panose="020B0503020000020004" pitchFamily="50" charset="-127"/>
                  <a:ea typeface="맑은 고딕" panose="020B0503020000020004" pitchFamily="50" charset="-127"/>
                </a:rPr>
                <a:t>Repository</a:t>
              </a:r>
              <a:endParaRPr lang="en-US" sz="1200" b="1" dirty="0">
                <a:latin typeface="맑은 고딕" panose="020B0503020000020004" pitchFamily="50" charset="-127"/>
                <a:ea typeface="맑은 고딕" panose="020B0503020000020004" pitchFamily="50" charset="-127"/>
              </a:endParaRPr>
            </a:p>
          </p:txBody>
        </p:sp>
      </p:grpSp>
      <p:cxnSp>
        <p:nvCxnSpPr>
          <p:cNvPr id="21531" name="AutoShape 37"/>
          <p:cNvCxnSpPr>
            <a:cxnSpLocks noChangeShapeType="1"/>
            <a:stCxn id="90" idx="1"/>
            <a:endCxn id="21526" idx="0"/>
          </p:cNvCxnSpPr>
          <p:nvPr/>
        </p:nvCxnSpPr>
        <p:spPr bwMode="auto">
          <a:xfrm rot="10800000" flipH="1" flipV="1">
            <a:off x="2673428" y="4150370"/>
            <a:ext cx="1041321" cy="855017"/>
          </a:xfrm>
          <a:prstGeom prst="bentConnector4">
            <a:avLst>
              <a:gd name="adj1" fmla="val -21953"/>
              <a:gd name="adj2" fmla="val 63499"/>
            </a:avLst>
          </a:prstGeom>
          <a:noFill/>
          <a:ln w="19050">
            <a:solidFill>
              <a:schemeClr val="tx1"/>
            </a:solidFill>
            <a:miter lim="800000"/>
            <a:headEnd type="none" w="med" len="med"/>
            <a:tailEnd type="none" w="med" len="med"/>
          </a:ln>
        </p:spPr>
      </p:cxnSp>
      <p:cxnSp>
        <p:nvCxnSpPr>
          <p:cNvPr id="21532" name="AutoShape 38"/>
          <p:cNvCxnSpPr>
            <a:cxnSpLocks noChangeShapeType="1"/>
            <a:endCxn id="21527" idx="1"/>
          </p:cNvCxnSpPr>
          <p:nvPr/>
        </p:nvCxnSpPr>
        <p:spPr bwMode="auto">
          <a:xfrm>
            <a:off x="3676450" y="5152025"/>
            <a:ext cx="1009850" cy="47138"/>
          </a:xfrm>
          <a:prstGeom prst="bentConnector3">
            <a:avLst>
              <a:gd name="adj1" fmla="val 50000"/>
            </a:avLst>
          </a:prstGeom>
          <a:noFill/>
          <a:ln w="38100">
            <a:solidFill>
              <a:srgbClr val="FF0000"/>
            </a:solidFill>
            <a:miter lim="800000"/>
            <a:headEnd/>
            <a:tailEnd type="triangle" w="med" len="med"/>
          </a:ln>
        </p:spPr>
      </p:cxnSp>
      <p:cxnSp>
        <p:nvCxnSpPr>
          <p:cNvPr id="21534" name="AutoShape 40"/>
          <p:cNvCxnSpPr>
            <a:cxnSpLocks noChangeShapeType="1"/>
            <a:stCxn id="21514" idx="2"/>
          </p:cNvCxnSpPr>
          <p:nvPr/>
        </p:nvCxnSpPr>
        <p:spPr bwMode="auto">
          <a:xfrm rot="16200000" flipH="1">
            <a:off x="7581894" y="3496269"/>
            <a:ext cx="550374" cy="287836"/>
          </a:xfrm>
          <a:prstGeom prst="bentConnector3">
            <a:avLst>
              <a:gd name="adj1" fmla="val 50000"/>
            </a:avLst>
          </a:prstGeom>
          <a:noFill/>
          <a:ln w="28575">
            <a:solidFill>
              <a:schemeClr val="tx1"/>
            </a:solidFill>
            <a:prstDash val="solid"/>
            <a:miter lim="800000"/>
            <a:headEnd/>
            <a:tailEnd type="triangle" w="med" len="med"/>
          </a:ln>
        </p:spPr>
      </p:cxnSp>
      <p:sp>
        <p:nvSpPr>
          <p:cNvPr id="21538" name="Line 44"/>
          <p:cNvSpPr>
            <a:spLocks noChangeShapeType="1"/>
          </p:cNvSpPr>
          <p:nvPr/>
        </p:nvSpPr>
        <p:spPr bwMode="auto">
          <a:xfrm flipH="1" flipV="1">
            <a:off x="1219200" y="5715000"/>
            <a:ext cx="447674" cy="457200"/>
          </a:xfrm>
          <a:prstGeom prst="line">
            <a:avLst/>
          </a:prstGeom>
          <a:noFill/>
          <a:ln w="9525">
            <a:solidFill>
              <a:schemeClr val="tx1"/>
            </a:solidFill>
            <a:round/>
            <a:headEnd/>
            <a:tailEnd/>
          </a:ln>
        </p:spPr>
        <p:txBody>
          <a:bodyPr/>
          <a:lstStyle/>
          <a:p>
            <a:endParaRPr lang="en-US">
              <a:latin typeface="맑은 고딕" panose="020B0503020000020004" pitchFamily="50" charset="-127"/>
              <a:ea typeface="맑은 고딕" panose="020B0503020000020004" pitchFamily="50" charset="-127"/>
            </a:endParaRPr>
          </a:p>
        </p:txBody>
      </p:sp>
      <p:sp>
        <p:nvSpPr>
          <p:cNvPr id="21539" name="Line 45"/>
          <p:cNvSpPr>
            <a:spLocks noChangeShapeType="1"/>
          </p:cNvSpPr>
          <p:nvPr/>
        </p:nvSpPr>
        <p:spPr bwMode="auto">
          <a:xfrm flipH="1" flipV="1">
            <a:off x="800100" y="5734049"/>
            <a:ext cx="876299" cy="438149"/>
          </a:xfrm>
          <a:prstGeom prst="line">
            <a:avLst/>
          </a:prstGeom>
          <a:noFill/>
          <a:ln w="9525">
            <a:solidFill>
              <a:schemeClr val="tx1"/>
            </a:solidFill>
            <a:round/>
            <a:headEnd/>
            <a:tailEnd/>
          </a:ln>
        </p:spPr>
        <p:txBody>
          <a:bodyPr/>
          <a:lstStyle/>
          <a:p>
            <a:endParaRPr lang="en-US">
              <a:latin typeface="맑은 고딕" panose="020B0503020000020004" pitchFamily="50" charset="-127"/>
              <a:ea typeface="맑은 고딕" panose="020B0503020000020004" pitchFamily="50" charset="-127"/>
            </a:endParaRPr>
          </a:p>
        </p:txBody>
      </p:sp>
      <p:grpSp>
        <p:nvGrpSpPr>
          <p:cNvPr id="3" name="Group 48"/>
          <p:cNvGrpSpPr>
            <a:grpSpLocks/>
          </p:cNvGrpSpPr>
          <p:nvPr/>
        </p:nvGrpSpPr>
        <p:grpSpPr bwMode="auto">
          <a:xfrm>
            <a:off x="5505450" y="5910263"/>
            <a:ext cx="1946275" cy="636587"/>
            <a:chOff x="816" y="3684"/>
            <a:chExt cx="1226" cy="401"/>
          </a:xfrm>
          <a:solidFill>
            <a:schemeClr val="tx1">
              <a:lumMod val="50000"/>
              <a:lumOff val="50000"/>
            </a:schemeClr>
          </a:solidFill>
        </p:grpSpPr>
        <p:sp>
          <p:nvSpPr>
            <p:cNvPr id="21544" name="AutoShape 49"/>
            <p:cNvSpPr>
              <a:spLocks noChangeArrowheads="1"/>
            </p:cNvSpPr>
            <p:nvPr/>
          </p:nvSpPr>
          <p:spPr bwMode="auto">
            <a:xfrm>
              <a:off x="816" y="3684"/>
              <a:ext cx="1226" cy="401"/>
            </a:xfrm>
            <a:prstGeom prst="can">
              <a:avLst>
                <a:gd name="adj" fmla="val 25000"/>
              </a:avLst>
            </a:prstGeom>
            <a:grpFill/>
            <a:ln w="19050">
              <a:solidFill>
                <a:schemeClr val="tx1">
                  <a:lumMod val="25000"/>
                  <a:lumOff val="75000"/>
                </a:schemeClr>
              </a:solidFill>
              <a:round/>
              <a:headEnd/>
              <a:tailEnd/>
            </a:ln>
          </p:spPr>
          <p:txBody>
            <a:bodyPr anchor="ctr">
              <a:spAutoFit/>
            </a:bodyPr>
            <a:lstStyle/>
            <a:p>
              <a:pPr algn="ctr"/>
              <a:endParaRPr lang="en-US" sz="2000">
                <a:solidFill>
                  <a:srgbClr val="F8E76A"/>
                </a:solidFill>
                <a:latin typeface="맑은 고딕" panose="020B0503020000020004" pitchFamily="50" charset="-127"/>
                <a:ea typeface="맑은 고딕" panose="020B0503020000020004" pitchFamily="50" charset="-127"/>
              </a:endParaRPr>
            </a:p>
          </p:txBody>
        </p:sp>
        <p:sp>
          <p:nvSpPr>
            <p:cNvPr id="21545" name="Text Box 50"/>
            <p:cNvSpPr txBox="1">
              <a:spLocks noChangeArrowheads="1"/>
            </p:cNvSpPr>
            <p:nvPr/>
          </p:nvSpPr>
          <p:spPr bwMode="auto">
            <a:xfrm>
              <a:off x="1070" y="3786"/>
              <a:ext cx="758" cy="291"/>
            </a:xfrm>
            <a:prstGeom prst="rect">
              <a:avLst/>
            </a:prstGeom>
            <a:noFill/>
            <a:ln w="19050" algn="ctr">
              <a:noFill/>
              <a:miter lim="800000"/>
              <a:headEnd/>
              <a:tailEnd/>
            </a:ln>
          </p:spPr>
          <p:txBody>
            <a:bodyPr wrap="none">
              <a:spAutoFit/>
            </a:bodyPr>
            <a:lstStyle/>
            <a:p>
              <a:pPr algn="ctr"/>
              <a:r>
                <a:rPr lang="en-US" sz="1200" b="1" dirty="0" smtClean="0">
                  <a:latin typeface="맑은 고딕" panose="020B0503020000020004" pitchFamily="50" charset="-127"/>
                  <a:ea typeface="맑은 고딕" panose="020B0503020000020004" pitchFamily="50" charset="-127"/>
                </a:rPr>
                <a:t>Local Storage</a:t>
              </a:r>
              <a:endParaRPr lang="en-US" sz="1200" b="1" dirty="0">
                <a:latin typeface="맑은 고딕" panose="020B0503020000020004" pitchFamily="50" charset="-127"/>
                <a:ea typeface="맑은 고딕" panose="020B0503020000020004" pitchFamily="50" charset="-127"/>
              </a:endParaRPr>
            </a:p>
            <a:p>
              <a:pPr algn="ctr"/>
              <a:r>
                <a:rPr lang="en-US" sz="1200" b="1" dirty="0" smtClean="0">
                  <a:latin typeface="맑은 고딕" panose="020B0503020000020004" pitchFamily="50" charset="-127"/>
                  <a:ea typeface="맑은 고딕" panose="020B0503020000020004" pitchFamily="50" charset="-127"/>
                </a:rPr>
                <a:t>Repository</a:t>
              </a:r>
              <a:endParaRPr lang="en-US" sz="1200" b="1" dirty="0">
                <a:latin typeface="맑은 고딕" panose="020B0503020000020004" pitchFamily="50" charset="-127"/>
                <a:ea typeface="맑은 고딕" panose="020B0503020000020004" pitchFamily="50" charset="-127"/>
              </a:endParaRPr>
            </a:p>
          </p:txBody>
        </p:sp>
      </p:grpSp>
      <p:sp>
        <p:nvSpPr>
          <p:cNvPr id="21543" name="Line 51"/>
          <p:cNvSpPr>
            <a:spLocks noChangeShapeType="1"/>
          </p:cNvSpPr>
          <p:nvPr/>
        </p:nvSpPr>
        <p:spPr bwMode="auto">
          <a:xfrm>
            <a:off x="4495800" y="1727763"/>
            <a:ext cx="0" cy="4480560"/>
          </a:xfrm>
          <a:prstGeom prst="line">
            <a:avLst/>
          </a:prstGeom>
          <a:noFill/>
          <a:ln w="9525">
            <a:solidFill>
              <a:schemeClr val="tx1"/>
            </a:solidFill>
            <a:prstDash val="dash"/>
            <a:round/>
            <a:headEnd/>
            <a:tailEnd/>
          </a:ln>
        </p:spPr>
        <p:txBody>
          <a:bodyPr/>
          <a:lstStyle/>
          <a:p>
            <a:endParaRPr lang="en-US">
              <a:latin typeface="맑은 고딕" panose="020B0503020000020004" pitchFamily="50" charset="-127"/>
              <a:ea typeface="맑은 고딕" panose="020B0503020000020004" pitchFamily="50" charset="-127"/>
            </a:endParaRPr>
          </a:p>
        </p:txBody>
      </p:sp>
      <p:sp>
        <p:nvSpPr>
          <p:cNvPr id="52" name="TextBox 51"/>
          <p:cNvSpPr txBox="1"/>
          <p:nvPr/>
        </p:nvSpPr>
        <p:spPr>
          <a:xfrm>
            <a:off x="3685574" y="5447400"/>
            <a:ext cx="1623881" cy="307777"/>
          </a:xfrm>
          <a:prstGeom prst="rect">
            <a:avLst/>
          </a:prstGeom>
          <a:noFill/>
        </p:spPr>
        <p:txBody>
          <a:bodyPr wrap="square" rtlCol="0">
            <a:spAutoFit/>
          </a:bodyPr>
          <a:lstStyle/>
          <a:p>
            <a:pPr algn="ctr"/>
            <a:r>
              <a:rPr lang="en-US" sz="1400" b="1" dirty="0" smtClean="0">
                <a:latin typeface="맑은 고딕" panose="020B0503020000020004" pitchFamily="50" charset="-127"/>
                <a:ea typeface="맑은 고딕" panose="020B0503020000020004" pitchFamily="50" charset="-127"/>
              </a:rPr>
              <a:t>Availability Links</a:t>
            </a:r>
            <a:endParaRPr lang="en-US" sz="1400" b="1" dirty="0">
              <a:latin typeface="맑은 고딕" panose="020B0503020000020004" pitchFamily="50" charset="-127"/>
              <a:ea typeface="맑은 고딕" panose="020B0503020000020004" pitchFamily="50" charset="-127"/>
            </a:endParaRPr>
          </a:p>
        </p:txBody>
      </p:sp>
      <p:sp>
        <p:nvSpPr>
          <p:cNvPr id="21507" name="Text Box 3"/>
          <p:cNvSpPr txBox="1">
            <a:spLocks noChangeArrowheads="1"/>
          </p:cNvSpPr>
          <p:nvPr/>
        </p:nvSpPr>
        <p:spPr bwMode="auto">
          <a:xfrm>
            <a:off x="810181" y="1681163"/>
            <a:ext cx="369332" cy="1689100"/>
          </a:xfrm>
          <a:prstGeom prst="rect">
            <a:avLst/>
          </a:prstGeom>
          <a:solidFill>
            <a:schemeClr val="accent5"/>
          </a:solidFill>
          <a:ln w="9525">
            <a:solidFill>
              <a:schemeClr val="tx1"/>
            </a:solidFill>
            <a:miter lim="800000"/>
            <a:headEnd/>
            <a:tailEnd/>
          </a:ln>
        </p:spPr>
        <p:txBody>
          <a:bodyPr vert="eaVert">
            <a:spAutoFit/>
          </a:bodyPr>
          <a:lstStyle/>
          <a:p>
            <a:pPr algn="ctr" eaLnBrk="0" hangingPunct="0">
              <a:spcBef>
                <a:spcPct val="50000"/>
              </a:spcBef>
            </a:pPr>
            <a:r>
              <a:rPr lang="en-US" sz="1200" b="1" dirty="0" smtClean="0">
                <a:solidFill>
                  <a:schemeClr val="bg1"/>
                </a:solidFill>
                <a:latin typeface="맑은 고딕" panose="020B0503020000020004" pitchFamily="50" charset="-127"/>
                <a:ea typeface="맑은 고딕" panose="020B0503020000020004" pitchFamily="50" charset="-127"/>
              </a:rPr>
              <a:t>VM1 (Primary)</a:t>
            </a:r>
            <a:endParaRPr lang="en-US" sz="1200" b="1" dirty="0">
              <a:solidFill>
                <a:schemeClr val="bg1"/>
              </a:solidFill>
              <a:latin typeface="맑은 고딕" panose="020B0503020000020004" pitchFamily="50" charset="-127"/>
              <a:ea typeface="맑은 고딕" panose="020B0503020000020004" pitchFamily="50" charset="-127"/>
            </a:endParaRPr>
          </a:p>
        </p:txBody>
      </p:sp>
      <p:cxnSp>
        <p:nvCxnSpPr>
          <p:cNvPr id="92" name="AutoShape 16"/>
          <p:cNvCxnSpPr>
            <a:cxnSpLocks noChangeShapeType="1"/>
          </p:cNvCxnSpPr>
          <p:nvPr/>
        </p:nvCxnSpPr>
        <p:spPr bwMode="auto">
          <a:xfrm rot="16200000" flipH="1">
            <a:off x="2795588" y="3481387"/>
            <a:ext cx="723900" cy="161926"/>
          </a:xfrm>
          <a:prstGeom prst="bentConnector3">
            <a:avLst>
              <a:gd name="adj1" fmla="val 46053"/>
            </a:avLst>
          </a:prstGeom>
          <a:noFill/>
          <a:ln w="28575">
            <a:solidFill>
              <a:schemeClr val="tx1"/>
            </a:solidFill>
            <a:miter lim="800000"/>
            <a:headEnd/>
            <a:tailEnd type="triangle" w="med" len="med"/>
          </a:ln>
        </p:spPr>
      </p:cxnSp>
      <p:sp>
        <p:nvSpPr>
          <p:cNvPr id="21508" name="Text Box 4"/>
          <p:cNvSpPr txBox="1">
            <a:spLocks noChangeArrowheads="1"/>
          </p:cNvSpPr>
          <p:nvPr/>
        </p:nvSpPr>
        <p:spPr bwMode="auto">
          <a:xfrm>
            <a:off x="2885724" y="1681163"/>
            <a:ext cx="369332" cy="1689100"/>
          </a:xfrm>
          <a:prstGeom prst="rect">
            <a:avLst/>
          </a:prstGeom>
          <a:solidFill>
            <a:schemeClr val="accent1"/>
          </a:solidFill>
          <a:ln w="9525">
            <a:solidFill>
              <a:schemeClr val="tx1"/>
            </a:solidFill>
            <a:miter lim="800000"/>
            <a:headEnd/>
            <a:tailEnd/>
          </a:ln>
        </p:spPr>
        <p:txBody>
          <a:bodyPr vert="eaVert">
            <a:spAutoFit/>
          </a:bodyPr>
          <a:lstStyle/>
          <a:p>
            <a:pPr algn="ctr" eaLnBrk="0" hangingPunct="0">
              <a:spcBef>
                <a:spcPct val="50000"/>
              </a:spcBef>
            </a:pPr>
            <a:r>
              <a:rPr lang="en-US" sz="1200" b="1" dirty="0" smtClean="0">
                <a:solidFill>
                  <a:schemeClr val="bg1"/>
                </a:solidFill>
                <a:latin typeface="맑은 고딕" panose="020B0503020000020004" pitchFamily="50" charset="-127"/>
                <a:ea typeface="맑은 고딕" panose="020B0503020000020004" pitchFamily="50" charset="-127"/>
              </a:rPr>
              <a:t>VM2 (Secondary)</a:t>
            </a:r>
            <a:endParaRPr lang="en-US" sz="1200" b="1" dirty="0">
              <a:solidFill>
                <a:schemeClr val="bg1"/>
              </a:solidFill>
              <a:latin typeface="맑은 고딕" panose="020B0503020000020004" pitchFamily="50" charset="-127"/>
              <a:ea typeface="맑은 고딕" panose="020B0503020000020004" pitchFamily="50" charset="-127"/>
            </a:endParaRPr>
          </a:p>
        </p:txBody>
      </p:sp>
      <p:cxnSp>
        <p:nvCxnSpPr>
          <p:cNvPr id="97" name="AutoShape 36"/>
          <p:cNvCxnSpPr>
            <a:cxnSpLocks noChangeShapeType="1"/>
            <a:stCxn id="90" idx="2"/>
            <a:endCxn id="21548" idx="0"/>
          </p:cNvCxnSpPr>
          <p:nvPr/>
        </p:nvCxnSpPr>
        <p:spPr bwMode="auto">
          <a:xfrm rot="5400000">
            <a:off x="2380094" y="4399930"/>
            <a:ext cx="866060" cy="828607"/>
          </a:xfrm>
          <a:prstGeom prst="bentConnector3">
            <a:avLst>
              <a:gd name="adj1" fmla="val 50000"/>
            </a:avLst>
          </a:prstGeom>
          <a:noFill/>
          <a:ln w="19050">
            <a:solidFill>
              <a:schemeClr val="tx1"/>
            </a:solidFill>
            <a:miter lim="800000"/>
            <a:headEnd type="none" w="med" len="med"/>
            <a:tailEnd type="none" w="med" len="med"/>
          </a:ln>
        </p:spPr>
      </p:cxnSp>
      <p:sp>
        <p:nvSpPr>
          <p:cNvPr id="90" name="Text Box 5"/>
          <p:cNvSpPr txBox="1">
            <a:spLocks noChangeArrowheads="1"/>
          </p:cNvSpPr>
          <p:nvPr/>
        </p:nvSpPr>
        <p:spPr bwMode="auto">
          <a:xfrm>
            <a:off x="2673429" y="3919538"/>
            <a:ext cx="1107996" cy="461665"/>
          </a:xfrm>
          <a:prstGeom prst="rect">
            <a:avLst/>
          </a:prstGeom>
          <a:solidFill>
            <a:schemeClr val="accent1"/>
          </a:solidFill>
          <a:ln w="9525">
            <a:solidFill>
              <a:schemeClr val="tx1"/>
            </a:solidFill>
            <a:miter lim="800000"/>
            <a:headEnd/>
            <a:tailEnd/>
          </a:ln>
        </p:spPr>
        <p:txBody>
          <a:bodyPr vert="horz" wrap="square">
            <a:spAutoFit/>
          </a:bodyPr>
          <a:lstStyle/>
          <a:p>
            <a:pPr algn="ctr" eaLnBrk="0" hangingPunct="0">
              <a:spcBef>
                <a:spcPct val="50000"/>
              </a:spcBef>
            </a:pPr>
            <a:r>
              <a:rPr lang="en-US" sz="1200" b="1" dirty="0">
                <a:solidFill>
                  <a:schemeClr val="bg1"/>
                </a:solidFill>
                <a:latin typeface="맑은 고딕" panose="020B0503020000020004" pitchFamily="50" charset="-127"/>
                <a:ea typeface="맑은 고딕" panose="020B0503020000020004" pitchFamily="50" charset="-127"/>
              </a:rPr>
              <a:t>Availability </a:t>
            </a:r>
            <a:r>
              <a:rPr lang="en-US" altLang="ko-KR" sz="1200" b="1" dirty="0">
                <a:solidFill>
                  <a:schemeClr val="bg1"/>
                </a:solidFill>
                <a:latin typeface="맑은 고딕" panose="020B0503020000020004" pitchFamily="50" charset="-127"/>
                <a:ea typeface="맑은 고딕" panose="020B0503020000020004" pitchFamily="50" charset="-127"/>
              </a:rPr>
              <a:t>Engine</a:t>
            </a:r>
          </a:p>
        </p:txBody>
      </p:sp>
      <p:sp>
        <p:nvSpPr>
          <p:cNvPr id="21526" name="Text Box 28"/>
          <p:cNvSpPr txBox="1">
            <a:spLocks noChangeArrowheads="1"/>
          </p:cNvSpPr>
          <p:nvPr/>
        </p:nvSpPr>
        <p:spPr bwMode="auto">
          <a:xfrm>
            <a:off x="3181350" y="5005388"/>
            <a:ext cx="1066800" cy="406400"/>
          </a:xfrm>
          <a:prstGeom prst="rect">
            <a:avLst/>
          </a:prstGeom>
          <a:solidFill>
            <a:schemeClr val="accent4"/>
          </a:solidFill>
          <a:ln w="9525">
            <a:solidFill>
              <a:schemeClr val="tx1"/>
            </a:solidFill>
            <a:miter lim="800000"/>
            <a:headEnd/>
            <a:tailEnd/>
          </a:ln>
        </p:spPr>
        <p:txBody>
          <a:bodyPr>
            <a:spAutoFit/>
          </a:bodyPr>
          <a:lstStyle/>
          <a:p>
            <a:pPr algn="ctr" eaLnBrk="0" hangingPunct="0"/>
            <a:r>
              <a:rPr lang="en-US" sz="1000" b="1" dirty="0">
                <a:solidFill>
                  <a:schemeClr val="bg1"/>
                </a:solidFill>
                <a:latin typeface="맑은 고딕" panose="020B0503020000020004" pitchFamily="50" charset="-127"/>
                <a:ea typeface="맑은 고딕" panose="020B0503020000020004" pitchFamily="50" charset="-127"/>
              </a:rPr>
              <a:t>Network </a:t>
            </a:r>
            <a:r>
              <a:rPr lang="en-US" sz="1000" b="1" dirty="0" smtClean="0">
                <a:solidFill>
                  <a:schemeClr val="bg1"/>
                </a:solidFill>
                <a:latin typeface="맑은 고딕" panose="020B0503020000020004" pitchFamily="50" charset="-127"/>
                <a:ea typeface="맑은 고딕" panose="020B0503020000020004" pitchFamily="50" charset="-127"/>
              </a:rPr>
              <a:t>Adapter(s)</a:t>
            </a:r>
            <a:endParaRPr lang="en-US" sz="1000" b="1" dirty="0">
              <a:solidFill>
                <a:schemeClr val="bg1"/>
              </a:solidFill>
              <a:latin typeface="맑은 고딕" panose="020B0503020000020004" pitchFamily="50" charset="-127"/>
              <a:ea typeface="맑은 고딕" panose="020B0503020000020004" pitchFamily="50" charset="-127"/>
            </a:endParaRPr>
          </a:p>
        </p:txBody>
      </p:sp>
      <p:cxnSp>
        <p:nvCxnSpPr>
          <p:cNvPr id="109" name="AutoShape 16"/>
          <p:cNvCxnSpPr>
            <a:cxnSpLocks noChangeShapeType="1"/>
            <a:stCxn id="21513" idx="2"/>
          </p:cNvCxnSpPr>
          <p:nvPr/>
        </p:nvCxnSpPr>
        <p:spPr bwMode="auto">
          <a:xfrm rot="16200000" flipH="1">
            <a:off x="5358147" y="3472200"/>
            <a:ext cx="549678" cy="335478"/>
          </a:xfrm>
          <a:prstGeom prst="bentConnector3">
            <a:avLst>
              <a:gd name="adj1" fmla="val 50000"/>
            </a:avLst>
          </a:prstGeom>
          <a:noFill/>
          <a:ln w="28575">
            <a:solidFill>
              <a:schemeClr val="tx1"/>
            </a:solidFill>
            <a:miter lim="800000"/>
            <a:headEnd/>
            <a:tailEnd type="triangle" w="med" len="med"/>
          </a:ln>
        </p:spPr>
      </p:cxnSp>
      <p:cxnSp>
        <p:nvCxnSpPr>
          <p:cNvPr id="137" name="AutoShape 37"/>
          <p:cNvCxnSpPr>
            <a:cxnSpLocks noChangeShapeType="1"/>
          </p:cNvCxnSpPr>
          <p:nvPr/>
        </p:nvCxnSpPr>
        <p:spPr bwMode="auto">
          <a:xfrm>
            <a:off x="1698625" y="4150370"/>
            <a:ext cx="1482725" cy="879493"/>
          </a:xfrm>
          <a:prstGeom prst="bentConnector3">
            <a:avLst>
              <a:gd name="adj1" fmla="val 13592"/>
            </a:avLst>
          </a:prstGeom>
          <a:noFill/>
          <a:ln w="38100">
            <a:solidFill>
              <a:srgbClr val="FF0000"/>
            </a:solidFill>
            <a:miter lim="800000"/>
            <a:headEnd type="none" w="med" len="med"/>
            <a:tailEnd type="none" w="med" len="med"/>
          </a:ln>
        </p:spPr>
      </p:cxnSp>
      <p:cxnSp>
        <p:nvCxnSpPr>
          <p:cNvPr id="145" name="AutoShape 37"/>
          <p:cNvCxnSpPr>
            <a:cxnSpLocks noChangeShapeType="1"/>
          </p:cNvCxnSpPr>
          <p:nvPr/>
        </p:nvCxnSpPr>
        <p:spPr bwMode="auto">
          <a:xfrm rot="5400000">
            <a:off x="6368386" y="3721984"/>
            <a:ext cx="701456" cy="1951077"/>
          </a:xfrm>
          <a:prstGeom prst="bentConnector2">
            <a:avLst/>
          </a:prstGeom>
          <a:noFill/>
          <a:ln w="19050">
            <a:solidFill>
              <a:schemeClr val="tx1"/>
            </a:solidFill>
            <a:miter lim="800000"/>
            <a:headEnd type="none" w="med" len="med"/>
            <a:tailEnd type="none" w="med" len="med"/>
          </a:ln>
        </p:spPr>
      </p:cxnSp>
      <p:sp>
        <p:nvSpPr>
          <p:cNvPr id="21527" name="Text Box 29"/>
          <p:cNvSpPr txBox="1">
            <a:spLocks noChangeArrowheads="1"/>
          </p:cNvSpPr>
          <p:nvPr/>
        </p:nvSpPr>
        <p:spPr bwMode="auto">
          <a:xfrm>
            <a:off x="4686300" y="4995963"/>
            <a:ext cx="1066800" cy="406400"/>
          </a:xfrm>
          <a:prstGeom prst="rect">
            <a:avLst/>
          </a:prstGeom>
          <a:solidFill>
            <a:schemeClr val="accent4"/>
          </a:solidFill>
          <a:ln w="9525">
            <a:solidFill>
              <a:schemeClr val="tx1"/>
            </a:solidFill>
            <a:miter lim="800000"/>
            <a:headEnd/>
            <a:tailEnd/>
          </a:ln>
        </p:spPr>
        <p:txBody>
          <a:bodyPr>
            <a:spAutoFit/>
          </a:bodyPr>
          <a:lstStyle/>
          <a:p>
            <a:pPr algn="ctr" eaLnBrk="0" hangingPunct="0">
              <a:spcBef>
                <a:spcPct val="50000"/>
              </a:spcBef>
            </a:pPr>
            <a:r>
              <a:rPr lang="en-US" sz="1000" b="1" dirty="0">
                <a:solidFill>
                  <a:schemeClr val="bg1"/>
                </a:solidFill>
                <a:latin typeface="맑은 고딕" panose="020B0503020000020004" pitchFamily="50" charset="-127"/>
                <a:ea typeface="맑은 고딕" panose="020B0503020000020004" pitchFamily="50" charset="-127"/>
              </a:rPr>
              <a:t>Network </a:t>
            </a:r>
            <a:r>
              <a:rPr lang="en-US" sz="1000" b="1" dirty="0" smtClean="0">
                <a:solidFill>
                  <a:schemeClr val="bg1"/>
                </a:solidFill>
                <a:latin typeface="맑은 고딕" panose="020B0503020000020004" pitchFamily="50" charset="-127"/>
                <a:ea typeface="맑은 고딕" panose="020B0503020000020004" pitchFamily="50" charset="-127"/>
              </a:rPr>
              <a:t>Adapter(s)</a:t>
            </a:r>
            <a:endParaRPr lang="en-US" sz="1000" b="1" dirty="0">
              <a:solidFill>
                <a:schemeClr val="bg1"/>
              </a:solidFill>
              <a:latin typeface="맑은 고딕" panose="020B0503020000020004" pitchFamily="50" charset="-127"/>
              <a:ea typeface="맑은 고딕" panose="020B0503020000020004" pitchFamily="50" charset="-127"/>
            </a:endParaRPr>
          </a:p>
        </p:txBody>
      </p:sp>
      <p:grpSp>
        <p:nvGrpSpPr>
          <p:cNvPr id="4" name="Group 25"/>
          <p:cNvGrpSpPr>
            <a:grpSpLocks/>
          </p:cNvGrpSpPr>
          <p:nvPr/>
        </p:nvGrpSpPr>
        <p:grpSpPr bwMode="auto">
          <a:xfrm>
            <a:off x="6337527" y="5249704"/>
            <a:ext cx="447435" cy="567051"/>
            <a:chOff x="455" y="2653"/>
            <a:chExt cx="497" cy="469"/>
          </a:xfrm>
          <a:solidFill>
            <a:schemeClr val="accent5"/>
          </a:solidFill>
        </p:grpSpPr>
        <p:sp>
          <p:nvSpPr>
            <p:cNvPr id="21550" name="AutoShape 26"/>
            <p:cNvSpPr>
              <a:spLocks noChangeArrowheads="1"/>
            </p:cNvSpPr>
            <p:nvPr/>
          </p:nvSpPr>
          <p:spPr bwMode="auto">
            <a:xfrm>
              <a:off x="455" y="2653"/>
              <a:ext cx="497" cy="469"/>
            </a:xfrm>
            <a:prstGeom prst="can">
              <a:avLst>
                <a:gd name="adj" fmla="val 25000"/>
              </a:avLst>
            </a:prstGeom>
            <a:grpFill/>
            <a:ln w="19050">
              <a:solidFill>
                <a:schemeClr val="tx1">
                  <a:lumMod val="25000"/>
                  <a:lumOff val="75000"/>
                </a:schemeClr>
              </a:solidFill>
              <a:round/>
              <a:headEnd/>
              <a:tailEnd/>
            </a:ln>
          </p:spPr>
          <p:txBody>
            <a:bodyPr anchor="ctr">
              <a:spAutoFit/>
            </a:bodyPr>
            <a:lstStyle/>
            <a:p>
              <a:pPr algn="ctr"/>
              <a:endParaRPr lang="en-US" sz="2000">
                <a:solidFill>
                  <a:schemeClr val="bg1"/>
                </a:solidFill>
                <a:latin typeface="맑은 고딕" panose="020B0503020000020004" pitchFamily="50" charset="-127"/>
                <a:ea typeface="맑은 고딕" panose="020B0503020000020004" pitchFamily="50" charset="-127"/>
              </a:endParaRPr>
            </a:p>
          </p:txBody>
        </p:sp>
        <p:sp>
          <p:nvSpPr>
            <p:cNvPr id="21551" name="Text Box 27"/>
            <p:cNvSpPr txBox="1">
              <a:spLocks noChangeArrowheads="1"/>
            </p:cNvSpPr>
            <p:nvPr/>
          </p:nvSpPr>
          <p:spPr bwMode="auto">
            <a:xfrm>
              <a:off x="600" y="2825"/>
              <a:ext cx="205" cy="255"/>
            </a:xfrm>
            <a:prstGeom prst="rect">
              <a:avLst/>
            </a:prstGeom>
            <a:grpFill/>
            <a:ln w="19050" algn="ctr">
              <a:noFill/>
              <a:miter lim="800000"/>
              <a:headEnd/>
              <a:tailEnd/>
            </a:ln>
          </p:spPr>
          <p:txBody>
            <a:bodyPr wrap="none">
              <a:spAutoFit/>
            </a:bodyPr>
            <a:lstStyle/>
            <a:p>
              <a:pPr algn="ctr"/>
              <a:endParaRPr lang="en-US" sz="1400" b="1" dirty="0">
                <a:solidFill>
                  <a:schemeClr val="bg1"/>
                </a:solidFill>
                <a:latin typeface="맑은 고딕" panose="020B0503020000020004" pitchFamily="50" charset="-127"/>
                <a:ea typeface="맑은 고딕" panose="020B0503020000020004" pitchFamily="50" charset="-127"/>
              </a:endParaRPr>
            </a:p>
          </p:txBody>
        </p:sp>
      </p:grpSp>
      <p:grpSp>
        <p:nvGrpSpPr>
          <p:cNvPr id="5" name="Group 77"/>
          <p:cNvGrpSpPr/>
          <p:nvPr/>
        </p:nvGrpSpPr>
        <p:grpSpPr>
          <a:xfrm>
            <a:off x="2136390" y="5135404"/>
            <a:ext cx="524858" cy="998696"/>
            <a:chOff x="2184015" y="3973354"/>
            <a:chExt cx="524858" cy="998696"/>
          </a:xfrm>
          <a:solidFill>
            <a:schemeClr val="accent1"/>
          </a:solidFill>
        </p:grpSpPr>
        <p:grpSp>
          <p:nvGrpSpPr>
            <p:cNvPr id="6" name="Group 30"/>
            <p:cNvGrpSpPr>
              <a:grpSpLocks/>
            </p:cNvGrpSpPr>
            <p:nvPr/>
          </p:nvGrpSpPr>
          <p:grpSpPr bwMode="auto">
            <a:xfrm>
              <a:off x="2184015" y="3973354"/>
              <a:ext cx="524858" cy="567051"/>
              <a:chOff x="412" y="2653"/>
              <a:chExt cx="583" cy="469"/>
            </a:xfrm>
            <a:grpFill/>
          </p:grpSpPr>
          <p:sp>
            <p:nvSpPr>
              <p:cNvPr id="21548" name="AutoShape 31"/>
              <p:cNvSpPr>
                <a:spLocks noChangeArrowheads="1"/>
              </p:cNvSpPr>
              <p:nvPr/>
            </p:nvSpPr>
            <p:spPr bwMode="auto">
              <a:xfrm>
                <a:off x="455" y="2653"/>
                <a:ext cx="497" cy="469"/>
              </a:xfrm>
              <a:prstGeom prst="can">
                <a:avLst>
                  <a:gd name="adj" fmla="val 25000"/>
                </a:avLst>
              </a:prstGeom>
              <a:grpFill/>
              <a:ln w="19050">
                <a:solidFill>
                  <a:schemeClr val="tx1">
                    <a:lumMod val="25000"/>
                    <a:lumOff val="75000"/>
                  </a:schemeClr>
                </a:solidFill>
                <a:round/>
                <a:headEnd/>
                <a:tailEnd/>
              </a:ln>
            </p:spPr>
            <p:txBody>
              <a:bodyPr anchor="ctr">
                <a:spAutoFit/>
              </a:bodyPr>
              <a:lstStyle/>
              <a:p>
                <a:pPr algn="ctr"/>
                <a:endParaRPr lang="en-US" sz="2000">
                  <a:solidFill>
                    <a:srgbClr val="F8E76A"/>
                  </a:solidFill>
                  <a:latin typeface="맑은 고딕" panose="020B0503020000020004" pitchFamily="50" charset="-127"/>
                  <a:ea typeface="맑은 고딕" panose="020B0503020000020004" pitchFamily="50" charset="-127"/>
                </a:endParaRPr>
              </a:p>
            </p:txBody>
          </p:sp>
          <p:sp>
            <p:nvSpPr>
              <p:cNvPr id="21549" name="Text Box 32"/>
              <p:cNvSpPr txBox="1">
                <a:spLocks noChangeArrowheads="1"/>
              </p:cNvSpPr>
              <p:nvPr/>
            </p:nvSpPr>
            <p:spPr bwMode="auto">
              <a:xfrm>
                <a:off x="412" y="2825"/>
                <a:ext cx="583" cy="204"/>
              </a:xfrm>
              <a:prstGeom prst="rect">
                <a:avLst/>
              </a:prstGeom>
              <a:noFill/>
              <a:ln w="19050" algn="ctr">
                <a:noFill/>
                <a:miter lim="800000"/>
                <a:headEnd/>
                <a:tailEnd/>
              </a:ln>
            </p:spPr>
            <p:txBody>
              <a:bodyPr wrap="none">
                <a:spAutoFit/>
              </a:bodyPr>
              <a:lstStyle/>
              <a:p>
                <a:pPr algn="ctr"/>
                <a:r>
                  <a:rPr lang="en-US" sz="1000" b="1" dirty="0" err="1">
                    <a:solidFill>
                      <a:schemeClr val="bg1"/>
                    </a:solidFill>
                    <a:latin typeface="맑은 고딕" panose="020B0503020000020004" pitchFamily="50" charset="-127"/>
                    <a:ea typeface="맑은 고딕" panose="020B0503020000020004" pitchFamily="50" charset="-127"/>
                  </a:rPr>
                  <a:t>Vdisk</a:t>
                </a:r>
                <a:endParaRPr lang="en-US" sz="1000" b="1" dirty="0">
                  <a:solidFill>
                    <a:schemeClr val="bg1"/>
                  </a:solidFill>
                  <a:latin typeface="맑은 고딕" panose="020B0503020000020004" pitchFamily="50" charset="-127"/>
                  <a:ea typeface="맑은 고딕" panose="020B0503020000020004" pitchFamily="50" charset="-127"/>
                </a:endParaRPr>
              </a:p>
            </p:txBody>
          </p:sp>
        </p:grpSp>
        <p:sp>
          <p:nvSpPr>
            <p:cNvPr id="21540" name="Line 46"/>
            <p:cNvSpPr>
              <a:spLocks noChangeShapeType="1"/>
            </p:cNvSpPr>
            <p:nvPr/>
          </p:nvSpPr>
          <p:spPr bwMode="auto">
            <a:xfrm flipH="1" flipV="1">
              <a:off x="2209798" y="4491038"/>
              <a:ext cx="209552" cy="481012"/>
            </a:xfrm>
            <a:prstGeom prst="line">
              <a:avLst/>
            </a:prstGeom>
            <a:grpFill/>
            <a:ln w="9525">
              <a:solidFill>
                <a:schemeClr val="tx1"/>
              </a:solidFill>
              <a:round/>
              <a:headEnd/>
              <a:tailEnd/>
            </a:ln>
          </p:spPr>
          <p:txBody>
            <a:bodyPr/>
            <a:lstStyle/>
            <a:p>
              <a:endParaRPr lang="en-US">
                <a:latin typeface="맑은 고딕" panose="020B0503020000020004" pitchFamily="50" charset="-127"/>
                <a:ea typeface="맑은 고딕" panose="020B0503020000020004" pitchFamily="50" charset="-127"/>
              </a:endParaRPr>
            </a:p>
          </p:txBody>
        </p:sp>
        <p:sp>
          <p:nvSpPr>
            <p:cNvPr id="21541" name="Line 47"/>
            <p:cNvSpPr>
              <a:spLocks noChangeShapeType="1"/>
            </p:cNvSpPr>
            <p:nvPr/>
          </p:nvSpPr>
          <p:spPr bwMode="auto">
            <a:xfrm flipV="1">
              <a:off x="2438399" y="4491036"/>
              <a:ext cx="228599" cy="481014"/>
            </a:xfrm>
            <a:prstGeom prst="line">
              <a:avLst/>
            </a:prstGeom>
            <a:grpFill/>
            <a:ln w="9525">
              <a:solidFill>
                <a:schemeClr val="tx1"/>
              </a:solidFill>
              <a:round/>
              <a:headEnd/>
              <a:tailEnd/>
            </a:ln>
          </p:spPr>
          <p:txBody>
            <a:bodyPr/>
            <a:lstStyle/>
            <a:p>
              <a:endParaRPr lang="en-US">
                <a:ln>
                  <a:solidFill>
                    <a:schemeClr val="tx1"/>
                  </a:solidFill>
                </a:ln>
                <a:latin typeface="맑은 고딕" panose="020B0503020000020004" pitchFamily="50" charset="-127"/>
                <a:ea typeface="맑은 고딕" panose="020B0503020000020004" pitchFamily="50" charset="-127"/>
              </a:endParaRPr>
            </a:p>
          </p:txBody>
        </p:sp>
      </p:grpSp>
      <p:cxnSp>
        <p:nvCxnSpPr>
          <p:cNvPr id="174" name="Straight Connector 173"/>
          <p:cNvCxnSpPr>
            <a:endCxn id="21546" idx="0"/>
          </p:cNvCxnSpPr>
          <p:nvPr/>
        </p:nvCxnSpPr>
        <p:spPr bwMode="auto">
          <a:xfrm flipH="1">
            <a:off x="7961420" y="4381500"/>
            <a:ext cx="11006" cy="961013"/>
          </a:xfrm>
          <a:prstGeom prst="line">
            <a:avLst/>
          </a:prstGeom>
          <a:solidFill>
            <a:schemeClr val="accent1"/>
          </a:solidFill>
          <a:ln w="19050" cap="flat" cmpd="sng" algn="ctr">
            <a:solidFill>
              <a:srgbClr val="000000"/>
            </a:solidFill>
            <a:prstDash val="solid"/>
            <a:round/>
            <a:headEnd type="none" w="med" len="med"/>
            <a:tailEnd type="none" w="med" len="med"/>
          </a:ln>
          <a:effectLst/>
        </p:spPr>
      </p:cxnSp>
      <p:sp>
        <p:nvSpPr>
          <p:cNvPr id="126" name="Text Box 5"/>
          <p:cNvSpPr txBox="1">
            <a:spLocks noChangeArrowheads="1"/>
          </p:cNvSpPr>
          <p:nvPr/>
        </p:nvSpPr>
        <p:spPr bwMode="auto">
          <a:xfrm>
            <a:off x="7216854" y="3919538"/>
            <a:ext cx="1107996" cy="461665"/>
          </a:xfrm>
          <a:prstGeom prst="rect">
            <a:avLst/>
          </a:prstGeom>
          <a:solidFill>
            <a:schemeClr val="accent1"/>
          </a:solidFill>
          <a:ln w="9525">
            <a:solidFill>
              <a:schemeClr val="tx1"/>
            </a:solidFill>
            <a:miter lim="800000"/>
            <a:headEnd/>
            <a:tailEnd/>
          </a:ln>
        </p:spPr>
        <p:txBody>
          <a:bodyPr vert="horz" wrap="square">
            <a:spAutoFit/>
          </a:bodyPr>
          <a:lstStyle/>
          <a:p>
            <a:pPr algn="ctr" eaLnBrk="0" hangingPunct="0">
              <a:spcBef>
                <a:spcPct val="50000"/>
              </a:spcBef>
            </a:pPr>
            <a:r>
              <a:rPr lang="en-US" sz="1200" b="1" dirty="0">
                <a:solidFill>
                  <a:schemeClr val="bg1"/>
                </a:solidFill>
                <a:latin typeface="맑은 고딕" panose="020B0503020000020004" pitchFamily="50" charset="-127"/>
                <a:ea typeface="맑은 고딕" panose="020B0503020000020004" pitchFamily="50" charset="-127"/>
              </a:rPr>
              <a:t>Availability </a:t>
            </a:r>
            <a:r>
              <a:rPr lang="en-US" altLang="ko-KR" sz="1200" b="1" dirty="0">
                <a:solidFill>
                  <a:schemeClr val="bg1"/>
                </a:solidFill>
                <a:latin typeface="맑은 고딕" panose="020B0503020000020004" pitchFamily="50" charset="-127"/>
                <a:ea typeface="맑은 고딕" panose="020B0503020000020004" pitchFamily="50" charset="-127"/>
              </a:rPr>
              <a:t>Engine</a:t>
            </a:r>
          </a:p>
        </p:txBody>
      </p:sp>
      <p:grpSp>
        <p:nvGrpSpPr>
          <p:cNvPr id="7" name="Group 33"/>
          <p:cNvGrpSpPr>
            <a:grpSpLocks/>
          </p:cNvGrpSpPr>
          <p:nvPr/>
        </p:nvGrpSpPr>
        <p:grpSpPr bwMode="auto">
          <a:xfrm>
            <a:off x="7698990" y="5230654"/>
            <a:ext cx="524858" cy="567051"/>
            <a:chOff x="412" y="2653"/>
            <a:chExt cx="583" cy="469"/>
          </a:xfrm>
          <a:solidFill>
            <a:schemeClr val="accent1"/>
          </a:solidFill>
        </p:grpSpPr>
        <p:sp>
          <p:nvSpPr>
            <p:cNvPr id="21546" name="AutoShape 34"/>
            <p:cNvSpPr>
              <a:spLocks noChangeArrowheads="1"/>
            </p:cNvSpPr>
            <p:nvPr/>
          </p:nvSpPr>
          <p:spPr bwMode="auto">
            <a:xfrm>
              <a:off x="455" y="2653"/>
              <a:ext cx="497" cy="469"/>
            </a:xfrm>
            <a:prstGeom prst="can">
              <a:avLst>
                <a:gd name="adj" fmla="val 25000"/>
              </a:avLst>
            </a:prstGeom>
            <a:grpFill/>
            <a:ln w="19050">
              <a:solidFill>
                <a:schemeClr val="tx1">
                  <a:lumMod val="25000"/>
                  <a:lumOff val="75000"/>
                </a:schemeClr>
              </a:solidFill>
              <a:round/>
              <a:headEnd/>
              <a:tailEnd/>
            </a:ln>
          </p:spPr>
          <p:txBody>
            <a:bodyPr anchor="ctr">
              <a:spAutoFit/>
            </a:bodyPr>
            <a:lstStyle/>
            <a:p>
              <a:pPr algn="ctr"/>
              <a:endParaRPr lang="en-US" sz="2000">
                <a:solidFill>
                  <a:srgbClr val="F8E76A"/>
                </a:solidFill>
                <a:latin typeface="맑은 고딕" panose="020B0503020000020004" pitchFamily="50" charset="-127"/>
                <a:ea typeface="맑은 고딕" panose="020B0503020000020004" pitchFamily="50" charset="-127"/>
              </a:endParaRPr>
            </a:p>
          </p:txBody>
        </p:sp>
        <p:sp>
          <p:nvSpPr>
            <p:cNvPr id="21547" name="Text Box 35"/>
            <p:cNvSpPr txBox="1">
              <a:spLocks noChangeArrowheads="1"/>
            </p:cNvSpPr>
            <p:nvPr/>
          </p:nvSpPr>
          <p:spPr bwMode="auto">
            <a:xfrm>
              <a:off x="412" y="2825"/>
              <a:ext cx="583" cy="204"/>
            </a:xfrm>
            <a:prstGeom prst="rect">
              <a:avLst/>
            </a:prstGeom>
            <a:noFill/>
            <a:ln w="19050" algn="ctr">
              <a:noFill/>
              <a:miter lim="800000"/>
              <a:headEnd/>
              <a:tailEnd/>
            </a:ln>
          </p:spPr>
          <p:txBody>
            <a:bodyPr wrap="none">
              <a:spAutoFit/>
            </a:bodyPr>
            <a:lstStyle/>
            <a:p>
              <a:pPr algn="ctr"/>
              <a:r>
                <a:rPr lang="en-US" sz="1000" b="1" dirty="0" err="1">
                  <a:solidFill>
                    <a:schemeClr val="bg1"/>
                  </a:solidFill>
                  <a:latin typeface="맑은 고딕" panose="020B0503020000020004" pitchFamily="50" charset="-127"/>
                  <a:ea typeface="맑은 고딕" panose="020B0503020000020004" pitchFamily="50" charset="-127"/>
                </a:rPr>
                <a:t>Vdisk</a:t>
              </a:r>
              <a:endParaRPr lang="en-US" sz="1000" b="1" dirty="0">
                <a:solidFill>
                  <a:schemeClr val="bg1"/>
                </a:solidFill>
                <a:latin typeface="맑은 고딕" panose="020B0503020000020004" pitchFamily="50" charset="-127"/>
                <a:ea typeface="맑은 고딕" panose="020B0503020000020004" pitchFamily="50" charset="-127"/>
              </a:endParaRPr>
            </a:p>
          </p:txBody>
        </p:sp>
      </p:grpSp>
      <p:cxnSp>
        <p:nvCxnSpPr>
          <p:cNvPr id="181" name="Straight Connector 180"/>
          <p:cNvCxnSpPr/>
          <p:nvPr/>
        </p:nvCxnSpPr>
        <p:spPr bwMode="auto">
          <a:xfrm flipH="1">
            <a:off x="989121" y="4391025"/>
            <a:ext cx="1479" cy="935772"/>
          </a:xfrm>
          <a:prstGeom prst="line">
            <a:avLst/>
          </a:prstGeom>
          <a:solidFill>
            <a:schemeClr val="accent1"/>
          </a:solidFill>
          <a:ln w="19050" cap="flat" cmpd="sng" algn="ctr">
            <a:solidFill>
              <a:srgbClr val="000000"/>
            </a:solidFill>
            <a:prstDash val="solid"/>
            <a:round/>
            <a:headEnd type="none" w="med" len="med"/>
            <a:tailEnd type="none" w="med" len="med"/>
          </a:ln>
          <a:effectLst/>
        </p:spPr>
      </p:cxnSp>
      <p:sp>
        <p:nvSpPr>
          <p:cNvPr id="21509" name="Text Box 5"/>
          <p:cNvSpPr txBox="1">
            <a:spLocks noChangeArrowheads="1"/>
          </p:cNvSpPr>
          <p:nvPr/>
        </p:nvSpPr>
        <p:spPr bwMode="auto">
          <a:xfrm>
            <a:off x="577929" y="3900488"/>
            <a:ext cx="1107996" cy="461665"/>
          </a:xfrm>
          <a:prstGeom prst="rect">
            <a:avLst/>
          </a:prstGeom>
          <a:solidFill>
            <a:schemeClr val="accent5"/>
          </a:solidFill>
          <a:ln w="9525">
            <a:solidFill>
              <a:schemeClr val="tx1"/>
            </a:solidFill>
            <a:miter lim="800000"/>
            <a:headEnd/>
            <a:tailEnd/>
          </a:ln>
        </p:spPr>
        <p:txBody>
          <a:bodyPr vert="horz" wrap="square">
            <a:spAutoFit/>
          </a:bodyPr>
          <a:lstStyle/>
          <a:p>
            <a:pPr algn="ctr" eaLnBrk="0" hangingPunct="0">
              <a:spcBef>
                <a:spcPct val="50000"/>
              </a:spcBef>
            </a:pPr>
            <a:r>
              <a:rPr lang="en-US" sz="1200" b="1" dirty="0">
                <a:solidFill>
                  <a:schemeClr val="bg1"/>
                </a:solidFill>
                <a:latin typeface="맑은 고딕" panose="020B0503020000020004" pitchFamily="50" charset="-127"/>
                <a:ea typeface="맑은 고딕" panose="020B0503020000020004" pitchFamily="50" charset="-127"/>
              </a:rPr>
              <a:t>Availability </a:t>
            </a:r>
            <a:r>
              <a:rPr lang="en-US" sz="1200" b="1" dirty="0" smtClean="0">
                <a:solidFill>
                  <a:schemeClr val="bg1"/>
                </a:solidFill>
                <a:latin typeface="맑은 고딕" panose="020B0503020000020004" pitchFamily="50" charset="-127"/>
                <a:ea typeface="맑은 고딕" panose="020B0503020000020004" pitchFamily="50" charset="-127"/>
              </a:rPr>
              <a:t>Engine</a:t>
            </a:r>
          </a:p>
        </p:txBody>
      </p:sp>
      <p:grpSp>
        <p:nvGrpSpPr>
          <p:cNvPr id="8" name="Group 22"/>
          <p:cNvGrpSpPr>
            <a:grpSpLocks/>
          </p:cNvGrpSpPr>
          <p:nvPr/>
        </p:nvGrpSpPr>
        <p:grpSpPr bwMode="auto">
          <a:xfrm>
            <a:off x="784452" y="5192554"/>
            <a:ext cx="447435" cy="567051"/>
            <a:chOff x="455" y="2653"/>
            <a:chExt cx="497" cy="469"/>
          </a:xfrm>
          <a:solidFill>
            <a:schemeClr val="accent5"/>
          </a:solidFill>
        </p:grpSpPr>
        <p:sp>
          <p:nvSpPr>
            <p:cNvPr id="21552" name="AutoShape 23"/>
            <p:cNvSpPr>
              <a:spLocks noChangeArrowheads="1"/>
            </p:cNvSpPr>
            <p:nvPr/>
          </p:nvSpPr>
          <p:spPr bwMode="auto">
            <a:xfrm>
              <a:off x="455" y="2653"/>
              <a:ext cx="497" cy="469"/>
            </a:xfrm>
            <a:prstGeom prst="can">
              <a:avLst>
                <a:gd name="adj" fmla="val 25000"/>
              </a:avLst>
            </a:prstGeom>
            <a:grpFill/>
            <a:ln w="19050">
              <a:solidFill>
                <a:schemeClr val="tx1">
                  <a:lumMod val="25000"/>
                  <a:lumOff val="75000"/>
                </a:schemeClr>
              </a:solidFill>
              <a:round/>
              <a:headEnd/>
              <a:tailEnd/>
            </a:ln>
          </p:spPr>
          <p:txBody>
            <a:bodyPr anchor="ctr">
              <a:spAutoFit/>
            </a:bodyPr>
            <a:lstStyle/>
            <a:p>
              <a:pPr algn="ctr"/>
              <a:endParaRPr lang="en-US" sz="2000">
                <a:solidFill>
                  <a:srgbClr val="F8E76A"/>
                </a:solidFill>
                <a:latin typeface="맑은 고딕" panose="020B0503020000020004" pitchFamily="50" charset="-127"/>
                <a:ea typeface="맑은 고딕" panose="020B0503020000020004" pitchFamily="50" charset="-127"/>
              </a:endParaRPr>
            </a:p>
          </p:txBody>
        </p:sp>
        <p:sp>
          <p:nvSpPr>
            <p:cNvPr id="21553" name="Text Box 24"/>
            <p:cNvSpPr txBox="1">
              <a:spLocks noChangeArrowheads="1"/>
            </p:cNvSpPr>
            <p:nvPr/>
          </p:nvSpPr>
          <p:spPr bwMode="auto">
            <a:xfrm>
              <a:off x="600" y="2825"/>
              <a:ext cx="205" cy="255"/>
            </a:xfrm>
            <a:prstGeom prst="rect">
              <a:avLst/>
            </a:prstGeom>
            <a:grpFill/>
            <a:ln w="19050" algn="ctr">
              <a:noFill/>
              <a:miter lim="800000"/>
              <a:headEnd/>
              <a:tailEnd/>
            </a:ln>
          </p:spPr>
          <p:txBody>
            <a:bodyPr wrap="none">
              <a:spAutoFit/>
            </a:bodyPr>
            <a:lstStyle/>
            <a:p>
              <a:pPr algn="ctr"/>
              <a:endParaRPr lang="en-US" sz="1400" b="1" dirty="0">
                <a:solidFill>
                  <a:schemeClr val="bg1"/>
                </a:solidFill>
                <a:latin typeface="맑은 고딕" panose="020B0503020000020004" pitchFamily="50" charset="-127"/>
                <a:ea typeface="맑은 고딕" panose="020B0503020000020004" pitchFamily="50" charset="-127"/>
              </a:endParaRPr>
            </a:p>
          </p:txBody>
        </p:sp>
      </p:grpSp>
      <p:sp>
        <p:nvSpPr>
          <p:cNvPr id="183" name="Line 44"/>
          <p:cNvSpPr>
            <a:spLocks noChangeShapeType="1"/>
          </p:cNvSpPr>
          <p:nvPr/>
        </p:nvSpPr>
        <p:spPr bwMode="auto">
          <a:xfrm flipV="1">
            <a:off x="6057999" y="5867200"/>
            <a:ext cx="885825" cy="200024"/>
          </a:xfrm>
          <a:prstGeom prst="line">
            <a:avLst/>
          </a:prstGeom>
          <a:noFill/>
          <a:ln w="9525">
            <a:solidFill>
              <a:schemeClr val="tx1"/>
            </a:solidFill>
            <a:round/>
            <a:headEnd/>
            <a:tailEnd/>
          </a:ln>
        </p:spPr>
        <p:txBody>
          <a:bodyPr/>
          <a:lstStyle/>
          <a:p>
            <a:endParaRPr lang="en-US">
              <a:latin typeface="맑은 고딕" panose="020B0503020000020004" pitchFamily="50" charset="-127"/>
              <a:ea typeface="맑은 고딕" panose="020B0503020000020004" pitchFamily="50" charset="-127"/>
            </a:endParaRPr>
          </a:p>
        </p:txBody>
      </p:sp>
      <p:sp>
        <p:nvSpPr>
          <p:cNvPr id="184" name="Line 45"/>
          <p:cNvSpPr>
            <a:spLocks noChangeShapeType="1"/>
          </p:cNvSpPr>
          <p:nvPr/>
        </p:nvSpPr>
        <p:spPr bwMode="auto">
          <a:xfrm flipV="1">
            <a:off x="6057899" y="5753099"/>
            <a:ext cx="295276" cy="304799"/>
          </a:xfrm>
          <a:prstGeom prst="line">
            <a:avLst/>
          </a:prstGeom>
          <a:noFill/>
          <a:ln w="9525">
            <a:solidFill>
              <a:schemeClr val="tx1"/>
            </a:solidFill>
            <a:round/>
            <a:headEnd/>
            <a:tailEnd/>
          </a:ln>
        </p:spPr>
        <p:txBody>
          <a:bodyPr/>
          <a:lstStyle/>
          <a:p>
            <a:endParaRPr lang="en-US">
              <a:latin typeface="맑은 고딕" panose="020B0503020000020004" pitchFamily="50" charset="-127"/>
              <a:ea typeface="맑은 고딕" panose="020B0503020000020004" pitchFamily="50" charset="-127"/>
            </a:endParaRPr>
          </a:p>
        </p:txBody>
      </p:sp>
      <p:sp>
        <p:nvSpPr>
          <p:cNvPr id="185" name="Line 44"/>
          <p:cNvSpPr>
            <a:spLocks noChangeShapeType="1"/>
          </p:cNvSpPr>
          <p:nvPr/>
        </p:nvSpPr>
        <p:spPr bwMode="auto">
          <a:xfrm flipV="1">
            <a:off x="7181849" y="5762625"/>
            <a:ext cx="962025" cy="304800"/>
          </a:xfrm>
          <a:prstGeom prst="line">
            <a:avLst/>
          </a:prstGeom>
          <a:noFill/>
          <a:ln w="9525">
            <a:solidFill>
              <a:schemeClr val="tx1"/>
            </a:solidFill>
            <a:round/>
            <a:headEnd/>
            <a:tailEnd/>
          </a:ln>
        </p:spPr>
        <p:txBody>
          <a:bodyPr/>
          <a:lstStyle/>
          <a:p>
            <a:endParaRPr lang="en-US">
              <a:latin typeface="맑은 고딕" panose="020B0503020000020004" pitchFamily="50" charset="-127"/>
              <a:ea typeface="맑은 고딕" panose="020B0503020000020004" pitchFamily="50" charset="-127"/>
            </a:endParaRPr>
          </a:p>
        </p:txBody>
      </p:sp>
      <p:sp>
        <p:nvSpPr>
          <p:cNvPr id="186" name="Line 45"/>
          <p:cNvSpPr>
            <a:spLocks noChangeShapeType="1"/>
          </p:cNvSpPr>
          <p:nvPr/>
        </p:nvSpPr>
        <p:spPr bwMode="auto">
          <a:xfrm flipV="1">
            <a:off x="7181948" y="5743674"/>
            <a:ext cx="571501" cy="314324"/>
          </a:xfrm>
          <a:prstGeom prst="line">
            <a:avLst/>
          </a:prstGeom>
          <a:noFill/>
          <a:ln w="9525">
            <a:solidFill>
              <a:schemeClr val="tx1"/>
            </a:solidFill>
            <a:round/>
            <a:headEnd/>
            <a:tailEnd/>
          </a:ln>
        </p:spPr>
        <p:txBody>
          <a:bodyPr/>
          <a:lstStyle/>
          <a:p>
            <a:endParaRPr lang="en-US">
              <a:latin typeface="맑은 고딕" panose="020B0503020000020004" pitchFamily="50" charset="-127"/>
              <a:ea typeface="맑은 고딕" panose="020B0503020000020004" pitchFamily="50" charset="-127"/>
            </a:endParaRPr>
          </a:p>
        </p:txBody>
      </p:sp>
      <p:grpSp>
        <p:nvGrpSpPr>
          <p:cNvPr id="9" name="Group 22"/>
          <p:cNvGrpSpPr>
            <a:grpSpLocks/>
          </p:cNvGrpSpPr>
          <p:nvPr/>
        </p:nvGrpSpPr>
        <p:grpSpPr bwMode="auto">
          <a:xfrm>
            <a:off x="862130" y="5344954"/>
            <a:ext cx="595079" cy="567051"/>
            <a:chOff x="372" y="2653"/>
            <a:chExt cx="661" cy="469"/>
          </a:xfrm>
          <a:solidFill>
            <a:schemeClr val="accent5"/>
          </a:solidFill>
        </p:grpSpPr>
        <p:sp>
          <p:nvSpPr>
            <p:cNvPr id="188" name="AutoShape 23"/>
            <p:cNvSpPr>
              <a:spLocks noChangeArrowheads="1"/>
            </p:cNvSpPr>
            <p:nvPr/>
          </p:nvSpPr>
          <p:spPr bwMode="auto">
            <a:xfrm>
              <a:off x="455" y="2653"/>
              <a:ext cx="497" cy="469"/>
            </a:xfrm>
            <a:prstGeom prst="can">
              <a:avLst>
                <a:gd name="adj" fmla="val 25000"/>
              </a:avLst>
            </a:prstGeom>
            <a:grpFill/>
            <a:ln w="19050">
              <a:solidFill>
                <a:schemeClr val="tx1">
                  <a:lumMod val="25000"/>
                  <a:lumOff val="75000"/>
                </a:schemeClr>
              </a:solidFill>
              <a:round/>
              <a:headEnd/>
              <a:tailEnd/>
            </a:ln>
          </p:spPr>
          <p:txBody>
            <a:bodyPr anchor="ctr">
              <a:spAutoFit/>
            </a:bodyPr>
            <a:lstStyle/>
            <a:p>
              <a:pPr algn="ctr"/>
              <a:endParaRPr lang="en-US" sz="2000">
                <a:solidFill>
                  <a:srgbClr val="F8E76A"/>
                </a:solidFill>
                <a:latin typeface="맑은 고딕" panose="020B0503020000020004" pitchFamily="50" charset="-127"/>
                <a:ea typeface="맑은 고딕" panose="020B0503020000020004" pitchFamily="50" charset="-127"/>
              </a:endParaRPr>
            </a:p>
          </p:txBody>
        </p:sp>
        <p:sp>
          <p:nvSpPr>
            <p:cNvPr id="189" name="Text Box 24"/>
            <p:cNvSpPr txBox="1">
              <a:spLocks noChangeArrowheads="1"/>
            </p:cNvSpPr>
            <p:nvPr/>
          </p:nvSpPr>
          <p:spPr bwMode="auto">
            <a:xfrm>
              <a:off x="372" y="2825"/>
              <a:ext cx="661" cy="204"/>
            </a:xfrm>
            <a:prstGeom prst="rect">
              <a:avLst/>
            </a:prstGeom>
            <a:noFill/>
            <a:ln w="19050" algn="ctr">
              <a:noFill/>
              <a:miter lim="800000"/>
              <a:headEnd/>
              <a:tailEnd/>
            </a:ln>
          </p:spPr>
          <p:txBody>
            <a:bodyPr wrap="none">
              <a:spAutoFit/>
            </a:bodyPr>
            <a:lstStyle/>
            <a:p>
              <a:pPr algn="ctr"/>
              <a:r>
                <a:rPr lang="en-US" sz="1000" b="1" dirty="0" err="1" smtClean="0">
                  <a:solidFill>
                    <a:schemeClr val="bg1"/>
                  </a:solidFill>
                  <a:latin typeface="맑은 고딕" panose="020B0503020000020004" pitchFamily="50" charset="-127"/>
                  <a:ea typeface="맑은 고딕" panose="020B0503020000020004" pitchFamily="50" charset="-127"/>
                </a:rPr>
                <a:t>Vdisks</a:t>
              </a:r>
              <a:endParaRPr lang="en-US" sz="1000" b="1" dirty="0">
                <a:solidFill>
                  <a:schemeClr val="bg1"/>
                </a:solidFill>
                <a:latin typeface="맑은 고딕" panose="020B0503020000020004" pitchFamily="50" charset="-127"/>
                <a:ea typeface="맑은 고딕" panose="020B0503020000020004" pitchFamily="50" charset="-127"/>
              </a:endParaRPr>
            </a:p>
          </p:txBody>
        </p:sp>
      </p:grpSp>
      <p:grpSp>
        <p:nvGrpSpPr>
          <p:cNvPr id="10" name="Group 25"/>
          <p:cNvGrpSpPr>
            <a:grpSpLocks/>
          </p:cNvGrpSpPr>
          <p:nvPr/>
        </p:nvGrpSpPr>
        <p:grpSpPr bwMode="auto">
          <a:xfrm>
            <a:off x="6415205" y="5402104"/>
            <a:ext cx="595079" cy="567051"/>
            <a:chOff x="372" y="2653"/>
            <a:chExt cx="661" cy="469"/>
          </a:xfrm>
          <a:solidFill>
            <a:srgbClr val="FF0000"/>
          </a:solidFill>
        </p:grpSpPr>
        <p:sp>
          <p:nvSpPr>
            <p:cNvPr id="191" name="AutoShape 26"/>
            <p:cNvSpPr>
              <a:spLocks noChangeArrowheads="1"/>
            </p:cNvSpPr>
            <p:nvPr/>
          </p:nvSpPr>
          <p:spPr bwMode="auto">
            <a:xfrm>
              <a:off x="455" y="2653"/>
              <a:ext cx="497" cy="469"/>
            </a:xfrm>
            <a:prstGeom prst="can">
              <a:avLst>
                <a:gd name="adj" fmla="val 25000"/>
              </a:avLst>
            </a:prstGeom>
            <a:grpFill/>
            <a:ln w="19050">
              <a:solidFill>
                <a:schemeClr val="tx1">
                  <a:lumMod val="25000"/>
                  <a:lumOff val="75000"/>
                </a:schemeClr>
              </a:solidFill>
              <a:round/>
              <a:headEnd/>
              <a:tailEnd/>
            </a:ln>
          </p:spPr>
          <p:txBody>
            <a:bodyPr anchor="ctr">
              <a:spAutoFit/>
            </a:bodyPr>
            <a:lstStyle/>
            <a:p>
              <a:pPr algn="ctr"/>
              <a:endParaRPr lang="en-US" sz="2000">
                <a:solidFill>
                  <a:schemeClr val="bg1"/>
                </a:solidFill>
                <a:latin typeface="맑은 고딕" panose="020B0503020000020004" pitchFamily="50" charset="-127"/>
                <a:ea typeface="맑은 고딕" panose="020B0503020000020004" pitchFamily="50" charset="-127"/>
              </a:endParaRPr>
            </a:p>
          </p:txBody>
        </p:sp>
        <p:sp>
          <p:nvSpPr>
            <p:cNvPr id="192" name="Text Box 27"/>
            <p:cNvSpPr txBox="1">
              <a:spLocks noChangeArrowheads="1"/>
            </p:cNvSpPr>
            <p:nvPr/>
          </p:nvSpPr>
          <p:spPr bwMode="auto">
            <a:xfrm>
              <a:off x="372" y="2825"/>
              <a:ext cx="661" cy="204"/>
            </a:xfrm>
            <a:prstGeom prst="rect">
              <a:avLst/>
            </a:prstGeom>
            <a:noFill/>
            <a:ln w="19050" algn="ctr">
              <a:noFill/>
              <a:miter lim="800000"/>
              <a:headEnd/>
              <a:tailEnd/>
            </a:ln>
          </p:spPr>
          <p:txBody>
            <a:bodyPr wrap="none">
              <a:spAutoFit/>
            </a:bodyPr>
            <a:lstStyle/>
            <a:p>
              <a:pPr algn="ctr"/>
              <a:r>
                <a:rPr lang="en-US" sz="1000" b="1" dirty="0" err="1" smtClean="0">
                  <a:solidFill>
                    <a:schemeClr val="bg1"/>
                  </a:solidFill>
                  <a:latin typeface="맑은 고딕" panose="020B0503020000020004" pitchFamily="50" charset="-127"/>
                  <a:ea typeface="맑은 고딕" panose="020B0503020000020004" pitchFamily="50" charset="-127"/>
                </a:rPr>
                <a:t>Vdisks</a:t>
              </a:r>
              <a:endParaRPr lang="en-US" sz="1000" b="1" dirty="0">
                <a:solidFill>
                  <a:schemeClr val="bg1"/>
                </a:solidFill>
                <a:latin typeface="맑은 고딕" panose="020B0503020000020004" pitchFamily="50" charset="-127"/>
                <a:ea typeface="맑은 고딕" panose="020B0503020000020004" pitchFamily="50" charset="-127"/>
              </a:endParaRPr>
            </a:p>
          </p:txBody>
        </p:sp>
      </p:grpSp>
      <p:sp>
        <p:nvSpPr>
          <p:cNvPr id="63" name="Footer Placeholder 2"/>
          <p:cNvSpPr txBox="1">
            <a:spLocks/>
          </p:cNvSpPr>
          <p:nvPr/>
        </p:nvSpPr>
        <p:spPr>
          <a:xfrm>
            <a:off x="303299" y="6606842"/>
            <a:ext cx="5322344" cy="2511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smtClean="0">
                <a:solidFill>
                  <a:schemeClr val="tx1">
                    <a:lumMod val="50000"/>
                    <a:lumOff val="50000"/>
                  </a:schemeClr>
                </a:solidFill>
                <a:latin typeface="Helvetica Neue"/>
                <a:cs typeface="Helvetica Neue"/>
              </a:rPr>
              <a:t>Stratus Technologies Confidential</a:t>
            </a:r>
            <a:endParaRPr lang="en-US" sz="800" dirty="0">
              <a:solidFill>
                <a:schemeClr val="tx1">
                  <a:lumMod val="50000"/>
                  <a:lumOff val="50000"/>
                </a:schemeClr>
              </a:solidFill>
              <a:latin typeface="Helvetica Neue"/>
              <a:cs typeface="Helvetica Neue"/>
            </a:endParaRPr>
          </a:p>
        </p:txBody>
      </p:sp>
      <p:sp>
        <p:nvSpPr>
          <p:cNvPr id="65" name="Slide Number Placeholder 1"/>
          <p:cNvSpPr txBox="1">
            <a:spLocks/>
          </p:cNvSpPr>
          <p:nvPr/>
        </p:nvSpPr>
        <p:spPr bwMode="auto">
          <a:xfrm>
            <a:off x="8610600" y="6543675"/>
            <a:ext cx="51435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2BF90A9-4355-4E98-BCF6-C1E61A80C614}" type="slidenum">
              <a:rPr kumimoji="0" lang="en-US" sz="800" b="1" i="0" u="none" strike="noStrike" kern="1200" cap="none" spc="0" normalizeH="0" baseline="0" noProof="0" smtClean="0">
                <a:ln>
                  <a:noFill/>
                </a:ln>
                <a:solidFill>
                  <a:srgbClr val="EBEBEB"/>
                </a:solidFill>
                <a:effectLst/>
                <a:uLnTx/>
                <a:uFillTx/>
                <a:latin typeface="Helvetica Neue"/>
                <a:cs typeface="Tahoma"/>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800" b="1" i="0" u="none" strike="noStrike" kern="1200" cap="none" spc="0" normalizeH="0" baseline="0" noProof="0" dirty="0">
              <a:ln>
                <a:noFill/>
              </a:ln>
              <a:solidFill>
                <a:srgbClr val="EBEBEB"/>
              </a:solidFill>
              <a:effectLst/>
              <a:uLnTx/>
              <a:uFillTx/>
              <a:latin typeface="Helvetica Neue"/>
              <a:cs typeface="Tahoma"/>
            </a:endParaRPr>
          </a:p>
        </p:txBody>
      </p:sp>
      <p:sp>
        <p:nvSpPr>
          <p:cNvPr id="67" name="TextBox 66"/>
          <p:cNvSpPr txBox="1"/>
          <p:nvPr/>
        </p:nvSpPr>
        <p:spPr>
          <a:xfrm>
            <a:off x="726222" y="5274580"/>
            <a:ext cx="924128" cy="686869"/>
          </a:xfrm>
          <a:prstGeom prst="irregularSeal2">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200">
                <a:solidFill>
                  <a:schemeClr val="bg1"/>
                </a:solidFill>
              </a:defRPr>
            </a:lvl1pPr>
          </a:lstStyle>
          <a:p>
            <a:r>
              <a:rPr lang="en-US" sz="1600" b="1" dirty="0" smtClean="0">
                <a:latin typeface="맑은 고딕" panose="020B0503020000020004" pitchFamily="50" charset="-127"/>
                <a:ea typeface="맑은 고딕" panose="020B0503020000020004" pitchFamily="50" charset="-127"/>
                <a:cs typeface="Helvetica Neue"/>
              </a:rPr>
              <a:t>Failure</a:t>
            </a:r>
            <a:endParaRPr lang="en-US" sz="1600" b="1" dirty="0">
              <a:latin typeface="맑은 고딕" panose="020B0503020000020004" pitchFamily="50" charset="-127"/>
              <a:ea typeface="맑은 고딕" panose="020B0503020000020004" pitchFamily="50" charset="-127"/>
              <a:cs typeface="Helvetica Neue"/>
            </a:endParaRPr>
          </a:p>
        </p:txBody>
      </p:sp>
      <p:cxnSp>
        <p:nvCxnSpPr>
          <p:cNvPr id="21533" name="AutoShape 39"/>
          <p:cNvCxnSpPr>
            <a:cxnSpLocks noChangeShapeType="1"/>
          </p:cNvCxnSpPr>
          <p:nvPr/>
        </p:nvCxnSpPr>
        <p:spPr bwMode="auto">
          <a:xfrm rot="16200000" flipH="1">
            <a:off x="5929711" y="4738292"/>
            <a:ext cx="1027906" cy="333376"/>
          </a:xfrm>
          <a:prstGeom prst="bentConnector3">
            <a:avLst>
              <a:gd name="adj1" fmla="val 50000"/>
            </a:avLst>
          </a:prstGeom>
          <a:noFill/>
          <a:ln w="38100">
            <a:solidFill>
              <a:srgbClr val="FF0000"/>
            </a:solidFill>
            <a:miter lim="800000"/>
            <a:headEnd type="none" w="med" len="med"/>
            <a:tailEnd type="none" w="med" len="med"/>
          </a:ln>
        </p:spPr>
      </p:cxnSp>
      <p:sp>
        <p:nvSpPr>
          <p:cNvPr id="108" name="Text Box 5"/>
          <p:cNvSpPr txBox="1">
            <a:spLocks noChangeArrowheads="1"/>
          </p:cNvSpPr>
          <p:nvPr/>
        </p:nvSpPr>
        <p:spPr bwMode="auto">
          <a:xfrm>
            <a:off x="5502354" y="3919538"/>
            <a:ext cx="1107996" cy="461665"/>
          </a:xfrm>
          <a:prstGeom prst="rect">
            <a:avLst/>
          </a:prstGeom>
          <a:solidFill>
            <a:schemeClr val="accent5"/>
          </a:solidFill>
          <a:ln w="9525">
            <a:solidFill>
              <a:schemeClr val="tx1"/>
            </a:solidFill>
            <a:miter lim="800000"/>
            <a:headEnd/>
            <a:tailEnd/>
          </a:ln>
        </p:spPr>
        <p:txBody>
          <a:bodyPr vert="horz" wrap="square">
            <a:spAutoFit/>
          </a:bodyPr>
          <a:lstStyle/>
          <a:p>
            <a:pPr algn="ctr" eaLnBrk="0" hangingPunct="0">
              <a:spcBef>
                <a:spcPct val="50000"/>
              </a:spcBef>
            </a:pPr>
            <a:r>
              <a:rPr lang="en-US" sz="1200" b="1" dirty="0">
                <a:solidFill>
                  <a:schemeClr val="bg1"/>
                </a:solidFill>
                <a:latin typeface="맑은 고딕" panose="020B0503020000020004" pitchFamily="50" charset="-127"/>
                <a:ea typeface="맑은 고딕" panose="020B0503020000020004" pitchFamily="50" charset="-127"/>
              </a:rPr>
              <a:t>Availability </a:t>
            </a:r>
            <a:r>
              <a:rPr lang="en-US" altLang="ko-KR" sz="1200" b="1" dirty="0">
                <a:solidFill>
                  <a:schemeClr val="bg1"/>
                </a:solidFill>
                <a:latin typeface="맑은 고딕" panose="020B0503020000020004" pitchFamily="50" charset="-127"/>
                <a:ea typeface="맑은 고딕" panose="020B0503020000020004" pitchFamily="50" charset="-127"/>
              </a:rPr>
              <a:t>Engine</a:t>
            </a:r>
          </a:p>
        </p:txBody>
      </p:sp>
    </p:spTree>
    <p:extLst>
      <p:ext uri="{BB962C8B-B14F-4D97-AF65-F5344CB8AC3E}">
        <p14:creationId xmlns:p14="http://schemas.microsoft.com/office/powerpoint/2010/main" val="422286669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3" name="Straight Connector 312"/>
          <p:cNvCxnSpPr/>
          <p:nvPr/>
        </p:nvCxnSpPr>
        <p:spPr bwMode="auto">
          <a:xfrm>
            <a:off x="4161425" y="5094288"/>
            <a:ext cx="747462" cy="0"/>
          </a:xfrm>
          <a:prstGeom prst="line">
            <a:avLst/>
          </a:prstGeom>
          <a:solidFill>
            <a:schemeClr val="accent1"/>
          </a:solidFill>
          <a:ln w="19050" cap="flat" cmpd="sng" algn="ctr">
            <a:solidFill>
              <a:srgbClr val="000000"/>
            </a:solidFill>
            <a:prstDash val="solid"/>
            <a:round/>
            <a:headEnd type="none" w="med" len="med"/>
            <a:tailEnd type="none" w="med" len="med"/>
          </a:ln>
          <a:effectLst/>
        </p:spPr>
      </p:cxnSp>
      <p:sp>
        <p:nvSpPr>
          <p:cNvPr id="21506" name="Rectangle 2"/>
          <p:cNvSpPr>
            <a:spLocks noGrp="1" noChangeArrowheads="1"/>
          </p:cNvSpPr>
          <p:nvPr>
            <p:ph type="title"/>
          </p:nvPr>
        </p:nvSpPr>
        <p:spPr/>
        <p:txBody>
          <a:bodyPr/>
          <a:lstStyle/>
          <a:p>
            <a:pPr eaLnBrk="1" hangingPunct="1"/>
            <a:r>
              <a:rPr lang="ko-KR" altLang="en-US" dirty="0" smtClean="0"/>
              <a:t>네트워크 </a:t>
            </a:r>
            <a:r>
              <a:rPr lang="ko-KR" altLang="en-US" dirty="0" err="1" smtClean="0"/>
              <a:t>장애시</a:t>
            </a:r>
            <a:r>
              <a:rPr lang="ko-KR" altLang="en-US" dirty="0" smtClean="0"/>
              <a:t> 처리</a:t>
            </a:r>
            <a:endParaRPr lang="en-US" dirty="0" smtClean="0"/>
          </a:p>
        </p:txBody>
      </p:sp>
      <p:sp>
        <p:nvSpPr>
          <p:cNvPr id="21512" name="Text Box 8"/>
          <p:cNvSpPr txBox="1">
            <a:spLocks noChangeArrowheads="1"/>
          </p:cNvSpPr>
          <p:nvPr/>
        </p:nvSpPr>
        <p:spPr bwMode="auto">
          <a:xfrm>
            <a:off x="304800" y="3424238"/>
            <a:ext cx="3886200" cy="300037"/>
          </a:xfrm>
          <a:prstGeom prst="rect">
            <a:avLst/>
          </a:prstGeom>
          <a:pattFill prst="dkHorz">
            <a:fgClr>
              <a:schemeClr val="tx1">
                <a:lumMod val="25000"/>
                <a:lumOff val="75000"/>
              </a:schemeClr>
            </a:fgClr>
            <a:bgClr>
              <a:schemeClr val="tx1">
                <a:lumMod val="10000"/>
                <a:lumOff val="90000"/>
              </a:schemeClr>
            </a:bgClr>
          </a:pattFill>
          <a:ln w="9525">
            <a:solidFill>
              <a:schemeClr val="tx1"/>
            </a:solidFill>
            <a:prstDash val="dash"/>
            <a:miter lim="800000"/>
            <a:headEnd/>
            <a:tailEnd/>
          </a:ln>
        </p:spPr>
        <p:txBody>
          <a:bodyPr>
            <a:spAutoFit/>
          </a:bodyPr>
          <a:lstStyle/>
          <a:p>
            <a:pPr algn="ctr" eaLnBrk="0" hangingPunct="0">
              <a:spcBef>
                <a:spcPct val="50000"/>
              </a:spcBef>
            </a:pPr>
            <a:r>
              <a:rPr lang="en-US" sz="1300" b="1" dirty="0" smtClean="0">
                <a:latin typeface="맑은 고딕" panose="020B0503020000020004" pitchFamily="50" charset="-127"/>
                <a:ea typeface="맑은 고딕" panose="020B0503020000020004" pitchFamily="50" charset="-127"/>
              </a:rPr>
              <a:t>Virtual Layer / Node0</a:t>
            </a:r>
            <a:endParaRPr lang="en-US" sz="1300" b="1" dirty="0">
              <a:latin typeface="맑은 고딕" panose="020B0503020000020004" pitchFamily="50" charset="-127"/>
              <a:ea typeface="맑은 고딕" panose="020B0503020000020004" pitchFamily="50" charset="-127"/>
            </a:endParaRPr>
          </a:p>
        </p:txBody>
      </p:sp>
      <p:sp>
        <p:nvSpPr>
          <p:cNvPr id="21513" name="Text Box 9"/>
          <p:cNvSpPr txBox="1">
            <a:spLocks noChangeArrowheads="1"/>
          </p:cNvSpPr>
          <p:nvPr/>
        </p:nvSpPr>
        <p:spPr bwMode="auto">
          <a:xfrm>
            <a:off x="5280581" y="1676000"/>
            <a:ext cx="369332" cy="1689100"/>
          </a:xfrm>
          <a:prstGeom prst="rect">
            <a:avLst/>
          </a:prstGeom>
          <a:solidFill>
            <a:schemeClr val="accent5"/>
          </a:solidFill>
          <a:ln w="9525">
            <a:solidFill>
              <a:schemeClr val="tx1"/>
            </a:solidFill>
            <a:miter lim="800000"/>
            <a:headEnd/>
            <a:tailEnd/>
          </a:ln>
        </p:spPr>
        <p:txBody>
          <a:bodyPr vert="eaVert">
            <a:spAutoFit/>
          </a:bodyPr>
          <a:lstStyle/>
          <a:p>
            <a:pPr algn="ctr" eaLnBrk="0" hangingPunct="0">
              <a:spcBef>
                <a:spcPct val="50000"/>
              </a:spcBef>
            </a:pPr>
            <a:r>
              <a:rPr lang="en-US" sz="1200" b="1" dirty="0" smtClean="0">
                <a:solidFill>
                  <a:schemeClr val="bg1"/>
                </a:solidFill>
                <a:latin typeface="맑은 고딕" panose="020B0503020000020004" pitchFamily="50" charset="-127"/>
                <a:ea typeface="맑은 고딕" panose="020B0503020000020004" pitchFamily="50" charset="-127"/>
              </a:rPr>
              <a:t>VM1 (Secondary)</a:t>
            </a:r>
            <a:endParaRPr lang="en-US" sz="1200" b="1" dirty="0">
              <a:solidFill>
                <a:schemeClr val="bg1"/>
              </a:solidFill>
              <a:latin typeface="맑은 고딕" panose="020B0503020000020004" pitchFamily="50" charset="-127"/>
              <a:ea typeface="맑은 고딕" panose="020B0503020000020004" pitchFamily="50" charset="-127"/>
            </a:endParaRPr>
          </a:p>
        </p:txBody>
      </p:sp>
      <p:sp>
        <p:nvSpPr>
          <p:cNvPr id="21514" name="Text Box 10"/>
          <p:cNvSpPr txBox="1">
            <a:spLocks noChangeArrowheads="1"/>
          </p:cNvSpPr>
          <p:nvPr/>
        </p:nvSpPr>
        <p:spPr bwMode="auto">
          <a:xfrm>
            <a:off x="7520802" y="1675900"/>
            <a:ext cx="384721" cy="1689100"/>
          </a:xfrm>
          <a:prstGeom prst="rect">
            <a:avLst/>
          </a:prstGeom>
          <a:solidFill>
            <a:schemeClr val="accent1"/>
          </a:solidFill>
          <a:ln w="9525">
            <a:solidFill>
              <a:schemeClr val="tx1"/>
            </a:solidFill>
            <a:miter lim="800000"/>
            <a:headEnd/>
            <a:tailEnd/>
          </a:ln>
        </p:spPr>
        <p:txBody>
          <a:bodyPr vert="eaVert">
            <a:spAutoFit/>
          </a:bodyPr>
          <a:lstStyle/>
          <a:p>
            <a:pPr algn="ctr" eaLnBrk="0" hangingPunct="0">
              <a:spcBef>
                <a:spcPct val="50000"/>
              </a:spcBef>
            </a:pPr>
            <a:r>
              <a:rPr lang="en-US" sz="1300" b="1" dirty="0" smtClean="0">
                <a:solidFill>
                  <a:schemeClr val="bg1"/>
                </a:solidFill>
                <a:latin typeface="맑은 고딕" panose="020B0503020000020004" pitchFamily="50" charset="-127"/>
                <a:ea typeface="맑은 고딕" panose="020B0503020000020004" pitchFamily="50" charset="-127"/>
              </a:rPr>
              <a:t>VM2 (Primary) </a:t>
            </a:r>
            <a:endParaRPr lang="en-US" sz="1300" b="1" dirty="0">
              <a:solidFill>
                <a:schemeClr val="bg1"/>
              </a:solidFill>
              <a:latin typeface="맑은 고딕" panose="020B0503020000020004" pitchFamily="50" charset="-127"/>
              <a:ea typeface="맑은 고딕" panose="020B0503020000020004" pitchFamily="50" charset="-127"/>
            </a:endParaRPr>
          </a:p>
        </p:txBody>
      </p:sp>
      <p:sp>
        <p:nvSpPr>
          <p:cNvPr id="21519" name="Text Box 15"/>
          <p:cNvSpPr txBox="1">
            <a:spLocks noChangeArrowheads="1"/>
          </p:cNvSpPr>
          <p:nvPr/>
        </p:nvSpPr>
        <p:spPr bwMode="auto">
          <a:xfrm>
            <a:off x="4800600" y="3429000"/>
            <a:ext cx="3886200" cy="300038"/>
          </a:xfrm>
          <a:prstGeom prst="rect">
            <a:avLst/>
          </a:prstGeom>
          <a:pattFill prst="dkHorz">
            <a:fgClr>
              <a:schemeClr val="tx1">
                <a:lumMod val="25000"/>
                <a:lumOff val="75000"/>
              </a:schemeClr>
            </a:fgClr>
            <a:bgClr>
              <a:schemeClr val="tx1">
                <a:lumMod val="10000"/>
                <a:lumOff val="90000"/>
              </a:schemeClr>
            </a:bgClr>
          </a:pattFill>
          <a:ln w="9525">
            <a:solidFill>
              <a:schemeClr val="tx1"/>
            </a:solidFill>
            <a:prstDash val="dash"/>
            <a:miter lim="800000"/>
            <a:headEnd/>
            <a:tailEnd/>
          </a:ln>
        </p:spPr>
        <p:txBody>
          <a:bodyPr>
            <a:spAutoFit/>
          </a:bodyPr>
          <a:lstStyle/>
          <a:p>
            <a:pPr algn="ctr" eaLnBrk="0" hangingPunct="0">
              <a:spcBef>
                <a:spcPct val="50000"/>
              </a:spcBef>
            </a:pPr>
            <a:r>
              <a:rPr lang="en-US" sz="1300" b="1" dirty="0" smtClean="0">
                <a:latin typeface="맑은 고딕" panose="020B0503020000020004" pitchFamily="50" charset="-127"/>
                <a:ea typeface="맑은 고딕" panose="020B0503020000020004" pitchFamily="50" charset="-127"/>
              </a:rPr>
              <a:t>Virtual Layer / Node1</a:t>
            </a:r>
            <a:endParaRPr lang="en-US" sz="1300" b="1" dirty="0">
              <a:latin typeface="맑은 고딕" panose="020B0503020000020004" pitchFamily="50" charset="-127"/>
              <a:ea typeface="맑은 고딕" panose="020B0503020000020004" pitchFamily="50" charset="-127"/>
            </a:endParaRPr>
          </a:p>
        </p:txBody>
      </p:sp>
      <p:cxnSp>
        <p:nvCxnSpPr>
          <p:cNvPr id="21520" name="AutoShape 16"/>
          <p:cNvCxnSpPr>
            <a:cxnSpLocks noChangeShapeType="1"/>
          </p:cNvCxnSpPr>
          <p:nvPr/>
        </p:nvCxnSpPr>
        <p:spPr bwMode="auto">
          <a:xfrm rot="16200000" flipH="1">
            <a:off x="700088" y="3471462"/>
            <a:ext cx="723900" cy="161926"/>
          </a:xfrm>
          <a:prstGeom prst="bentConnector3">
            <a:avLst>
              <a:gd name="adj1" fmla="val 50000"/>
            </a:avLst>
          </a:prstGeom>
          <a:noFill/>
          <a:ln w="28575">
            <a:solidFill>
              <a:schemeClr val="tx1"/>
            </a:solidFill>
            <a:miter lim="800000"/>
            <a:headEnd/>
            <a:tailEnd type="triangle" w="med" len="med"/>
          </a:ln>
        </p:spPr>
      </p:cxnSp>
      <p:cxnSp>
        <p:nvCxnSpPr>
          <p:cNvPr id="21534" name="AutoShape 40"/>
          <p:cNvCxnSpPr>
            <a:cxnSpLocks noChangeShapeType="1"/>
          </p:cNvCxnSpPr>
          <p:nvPr/>
        </p:nvCxnSpPr>
        <p:spPr bwMode="auto">
          <a:xfrm rot="16200000" flipH="1">
            <a:off x="7577431" y="3491107"/>
            <a:ext cx="559300" cy="287836"/>
          </a:xfrm>
          <a:prstGeom prst="bentConnector3">
            <a:avLst>
              <a:gd name="adj1" fmla="val 50000"/>
            </a:avLst>
          </a:prstGeom>
          <a:noFill/>
          <a:ln w="28575">
            <a:solidFill>
              <a:schemeClr val="tx1"/>
            </a:solidFill>
            <a:prstDash val="solid"/>
            <a:miter lim="800000"/>
            <a:headEnd/>
            <a:tailEnd type="triangle" w="med" len="med"/>
          </a:ln>
        </p:spPr>
      </p:cxnSp>
      <p:sp>
        <p:nvSpPr>
          <p:cNvPr id="21543" name="Line 51"/>
          <p:cNvSpPr>
            <a:spLocks noChangeShapeType="1"/>
          </p:cNvSpPr>
          <p:nvPr/>
        </p:nvSpPr>
        <p:spPr bwMode="auto">
          <a:xfrm>
            <a:off x="4495800" y="1727763"/>
            <a:ext cx="0" cy="4480560"/>
          </a:xfrm>
          <a:prstGeom prst="line">
            <a:avLst/>
          </a:prstGeom>
          <a:noFill/>
          <a:ln w="9525">
            <a:solidFill>
              <a:schemeClr val="tx1"/>
            </a:solidFill>
            <a:prstDash val="dash"/>
            <a:round/>
            <a:headEnd/>
            <a:tailEnd/>
          </a:ln>
        </p:spPr>
        <p:txBody>
          <a:bodyPr/>
          <a:lstStyle/>
          <a:p>
            <a:endParaRPr lang="en-US">
              <a:latin typeface="맑은 고딕" panose="020B0503020000020004" pitchFamily="50" charset="-127"/>
              <a:ea typeface="맑은 고딕" panose="020B0503020000020004" pitchFamily="50" charset="-127"/>
            </a:endParaRPr>
          </a:p>
        </p:txBody>
      </p:sp>
      <p:sp>
        <p:nvSpPr>
          <p:cNvPr id="52" name="TextBox 51"/>
          <p:cNvSpPr txBox="1"/>
          <p:nvPr/>
        </p:nvSpPr>
        <p:spPr>
          <a:xfrm>
            <a:off x="3647175" y="5447900"/>
            <a:ext cx="1676400" cy="307777"/>
          </a:xfrm>
          <a:prstGeom prst="rect">
            <a:avLst/>
          </a:prstGeom>
          <a:noFill/>
        </p:spPr>
        <p:txBody>
          <a:bodyPr wrap="square" rtlCol="0">
            <a:spAutoFit/>
          </a:bodyPr>
          <a:lstStyle/>
          <a:p>
            <a:pPr algn="ctr"/>
            <a:r>
              <a:rPr lang="en-US" sz="1400" b="1" dirty="0" smtClean="0">
                <a:latin typeface="맑은 고딕" panose="020B0503020000020004" pitchFamily="50" charset="-127"/>
                <a:ea typeface="맑은 고딕" panose="020B0503020000020004" pitchFamily="50" charset="-127"/>
              </a:rPr>
              <a:t>Availability Links</a:t>
            </a:r>
            <a:endParaRPr lang="en-US" sz="1400" b="1" dirty="0">
              <a:latin typeface="맑은 고딕" panose="020B0503020000020004" pitchFamily="50" charset="-127"/>
              <a:ea typeface="맑은 고딕" panose="020B0503020000020004" pitchFamily="50" charset="-127"/>
            </a:endParaRPr>
          </a:p>
        </p:txBody>
      </p:sp>
      <p:sp>
        <p:nvSpPr>
          <p:cNvPr id="21507" name="Text Box 3"/>
          <p:cNvSpPr txBox="1">
            <a:spLocks noChangeArrowheads="1"/>
          </p:cNvSpPr>
          <p:nvPr/>
        </p:nvSpPr>
        <p:spPr bwMode="auto">
          <a:xfrm>
            <a:off x="810181" y="1681163"/>
            <a:ext cx="369332" cy="1689100"/>
          </a:xfrm>
          <a:prstGeom prst="rect">
            <a:avLst/>
          </a:prstGeom>
          <a:solidFill>
            <a:schemeClr val="accent5"/>
          </a:solidFill>
          <a:ln w="9525">
            <a:solidFill>
              <a:schemeClr val="tx1"/>
            </a:solidFill>
            <a:miter lim="800000"/>
            <a:headEnd/>
            <a:tailEnd/>
          </a:ln>
        </p:spPr>
        <p:txBody>
          <a:bodyPr vert="eaVert">
            <a:spAutoFit/>
          </a:bodyPr>
          <a:lstStyle/>
          <a:p>
            <a:pPr algn="ctr" eaLnBrk="0" hangingPunct="0">
              <a:spcBef>
                <a:spcPct val="50000"/>
              </a:spcBef>
            </a:pPr>
            <a:r>
              <a:rPr lang="en-US" sz="1200" b="1" dirty="0" smtClean="0">
                <a:solidFill>
                  <a:schemeClr val="bg1"/>
                </a:solidFill>
                <a:latin typeface="맑은 고딕" panose="020B0503020000020004" pitchFamily="50" charset="-127"/>
                <a:ea typeface="맑은 고딕" panose="020B0503020000020004" pitchFamily="50" charset="-127"/>
              </a:rPr>
              <a:t>VM1 (Primary)</a:t>
            </a:r>
            <a:endParaRPr lang="en-US" sz="1200" b="1" dirty="0">
              <a:solidFill>
                <a:schemeClr val="bg1"/>
              </a:solidFill>
              <a:latin typeface="맑은 고딕" panose="020B0503020000020004" pitchFamily="50" charset="-127"/>
              <a:ea typeface="맑은 고딕" panose="020B0503020000020004" pitchFamily="50" charset="-127"/>
            </a:endParaRPr>
          </a:p>
        </p:txBody>
      </p:sp>
      <p:cxnSp>
        <p:nvCxnSpPr>
          <p:cNvPr id="109" name="AutoShape 16"/>
          <p:cNvCxnSpPr>
            <a:cxnSpLocks noChangeShapeType="1"/>
            <a:stCxn id="21513" idx="2"/>
          </p:cNvCxnSpPr>
          <p:nvPr/>
        </p:nvCxnSpPr>
        <p:spPr bwMode="auto">
          <a:xfrm rot="16200000" flipH="1">
            <a:off x="5358348" y="3471999"/>
            <a:ext cx="549276" cy="335478"/>
          </a:xfrm>
          <a:prstGeom prst="bentConnector3">
            <a:avLst>
              <a:gd name="adj1" fmla="val 50000"/>
            </a:avLst>
          </a:prstGeom>
          <a:noFill/>
          <a:ln w="28575">
            <a:solidFill>
              <a:schemeClr val="tx1"/>
            </a:solidFill>
            <a:miter lim="800000"/>
            <a:headEnd/>
            <a:tailEnd type="triangle" w="med" len="med"/>
          </a:ln>
        </p:spPr>
      </p:cxnSp>
      <p:cxnSp>
        <p:nvCxnSpPr>
          <p:cNvPr id="174" name="Straight Connector 173"/>
          <p:cNvCxnSpPr/>
          <p:nvPr/>
        </p:nvCxnSpPr>
        <p:spPr bwMode="auto">
          <a:xfrm>
            <a:off x="7524750" y="4419600"/>
            <a:ext cx="0" cy="371475"/>
          </a:xfrm>
          <a:prstGeom prst="line">
            <a:avLst/>
          </a:prstGeom>
          <a:solidFill>
            <a:schemeClr val="accent1"/>
          </a:solidFill>
          <a:ln w="19050" cap="flat" cmpd="sng" algn="ctr">
            <a:solidFill>
              <a:srgbClr val="000000"/>
            </a:solidFill>
            <a:prstDash val="solid"/>
            <a:round/>
            <a:headEnd type="none" w="med" len="med"/>
            <a:tailEnd type="none" w="med" len="med"/>
          </a:ln>
          <a:effectLst/>
        </p:spPr>
      </p:cxnSp>
      <p:sp>
        <p:nvSpPr>
          <p:cNvPr id="126" name="Text Box 5"/>
          <p:cNvSpPr txBox="1">
            <a:spLocks noChangeArrowheads="1"/>
          </p:cNvSpPr>
          <p:nvPr/>
        </p:nvSpPr>
        <p:spPr bwMode="auto">
          <a:xfrm>
            <a:off x="7216854" y="3919738"/>
            <a:ext cx="1107996" cy="461665"/>
          </a:xfrm>
          <a:prstGeom prst="rect">
            <a:avLst/>
          </a:prstGeom>
          <a:solidFill>
            <a:schemeClr val="accent1"/>
          </a:solidFill>
          <a:ln w="9525">
            <a:solidFill>
              <a:schemeClr val="tx1"/>
            </a:solidFill>
            <a:miter lim="800000"/>
            <a:headEnd/>
            <a:tailEnd/>
          </a:ln>
        </p:spPr>
        <p:txBody>
          <a:bodyPr vert="horz" wrap="square">
            <a:spAutoFit/>
          </a:bodyPr>
          <a:lstStyle/>
          <a:p>
            <a:pPr algn="ctr" eaLnBrk="0" hangingPunct="0">
              <a:spcBef>
                <a:spcPct val="50000"/>
              </a:spcBef>
            </a:pPr>
            <a:r>
              <a:rPr lang="en-US" sz="1200" b="1" dirty="0">
                <a:solidFill>
                  <a:schemeClr val="bg1"/>
                </a:solidFill>
                <a:latin typeface="맑은 고딕" panose="020B0503020000020004" pitchFamily="50" charset="-127"/>
                <a:ea typeface="맑은 고딕" panose="020B0503020000020004" pitchFamily="50" charset="-127"/>
              </a:rPr>
              <a:t>Availability </a:t>
            </a:r>
            <a:r>
              <a:rPr lang="en-US" sz="1200" b="1" dirty="0" smtClean="0">
                <a:solidFill>
                  <a:schemeClr val="bg1"/>
                </a:solidFill>
                <a:latin typeface="맑은 고딕" panose="020B0503020000020004" pitchFamily="50" charset="-127"/>
                <a:ea typeface="맑은 고딕" panose="020B0503020000020004" pitchFamily="50" charset="-127"/>
              </a:rPr>
              <a:t>Engine</a:t>
            </a:r>
            <a:endParaRPr lang="en-US" sz="1200" b="1" dirty="0">
              <a:solidFill>
                <a:schemeClr val="bg1"/>
              </a:solidFill>
              <a:latin typeface="맑은 고딕" panose="020B0503020000020004" pitchFamily="50" charset="-127"/>
              <a:ea typeface="맑은 고딕" panose="020B0503020000020004" pitchFamily="50" charset="-127"/>
            </a:endParaRPr>
          </a:p>
        </p:txBody>
      </p:sp>
      <p:cxnSp>
        <p:nvCxnSpPr>
          <p:cNvPr id="76" name="Straight Connector 75"/>
          <p:cNvCxnSpPr/>
          <p:nvPr/>
        </p:nvCxnSpPr>
        <p:spPr bwMode="auto">
          <a:xfrm>
            <a:off x="409575" y="4791575"/>
            <a:ext cx="3724275"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82" name="Straight Connector 281"/>
          <p:cNvCxnSpPr/>
          <p:nvPr/>
        </p:nvCxnSpPr>
        <p:spPr bwMode="auto">
          <a:xfrm>
            <a:off x="6124575" y="4438650"/>
            <a:ext cx="0" cy="371475"/>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83" name="Straight Connector 282"/>
          <p:cNvCxnSpPr/>
          <p:nvPr/>
        </p:nvCxnSpPr>
        <p:spPr bwMode="auto">
          <a:xfrm>
            <a:off x="3371850" y="4410075"/>
            <a:ext cx="0" cy="371475"/>
          </a:xfrm>
          <a:prstGeom prst="line">
            <a:avLst/>
          </a:prstGeom>
          <a:solidFill>
            <a:schemeClr val="accent1"/>
          </a:solidFill>
          <a:ln w="19050" cap="flat" cmpd="sng" algn="ctr">
            <a:solidFill>
              <a:srgbClr val="000000"/>
            </a:solidFill>
            <a:prstDash val="solid"/>
            <a:round/>
            <a:headEnd type="none" w="med" len="med"/>
            <a:tailEnd type="none" w="med" len="med"/>
          </a:ln>
          <a:effectLst/>
        </p:spPr>
      </p:cxnSp>
      <p:cxnSp>
        <p:nvCxnSpPr>
          <p:cNvPr id="284" name="Straight Connector 283"/>
          <p:cNvCxnSpPr/>
          <p:nvPr/>
        </p:nvCxnSpPr>
        <p:spPr bwMode="auto">
          <a:xfrm>
            <a:off x="1123950" y="4410275"/>
            <a:ext cx="0" cy="371475"/>
          </a:xfrm>
          <a:prstGeom prst="line">
            <a:avLst/>
          </a:prstGeom>
          <a:solidFill>
            <a:schemeClr val="accent1"/>
          </a:solidFill>
          <a:ln w="19050" cap="flat" cmpd="sng" algn="ctr">
            <a:solidFill>
              <a:srgbClr val="000000"/>
            </a:solidFill>
            <a:prstDash val="solid"/>
            <a:round/>
            <a:headEnd type="none" w="med" len="med"/>
            <a:tailEnd type="none" w="med" len="med"/>
          </a:ln>
          <a:effectLst/>
        </p:spPr>
      </p:cxnSp>
      <p:cxnSp>
        <p:nvCxnSpPr>
          <p:cNvPr id="285" name="Straight Connector 284"/>
          <p:cNvCxnSpPr/>
          <p:nvPr/>
        </p:nvCxnSpPr>
        <p:spPr bwMode="auto">
          <a:xfrm>
            <a:off x="5133975" y="4800900"/>
            <a:ext cx="0" cy="371475"/>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86" name="Straight Connector 285"/>
          <p:cNvCxnSpPr/>
          <p:nvPr/>
        </p:nvCxnSpPr>
        <p:spPr bwMode="auto">
          <a:xfrm>
            <a:off x="3733800" y="4781750"/>
            <a:ext cx="0" cy="371475"/>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87" name="Straight Connector 286"/>
          <p:cNvCxnSpPr/>
          <p:nvPr/>
        </p:nvCxnSpPr>
        <p:spPr bwMode="auto">
          <a:xfrm>
            <a:off x="752475" y="4791475"/>
            <a:ext cx="9525" cy="590550"/>
          </a:xfrm>
          <a:prstGeom prst="line">
            <a:avLst/>
          </a:prstGeom>
          <a:solidFill>
            <a:schemeClr val="accent1"/>
          </a:solidFill>
          <a:ln w="19050" cap="flat" cmpd="sng" algn="ctr">
            <a:solidFill>
              <a:srgbClr val="000000"/>
            </a:solidFill>
            <a:prstDash val="solid"/>
            <a:round/>
            <a:headEnd type="none" w="med" len="med"/>
            <a:tailEnd type="none" w="med" len="med"/>
          </a:ln>
          <a:effectLst/>
        </p:spPr>
      </p:cxnSp>
      <p:cxnSp>
        <p:nvCxnSpPr>
          <p:cNvPr id="293" name="Straight Connector 292"/>
          <p:cNvCxnSpPr/>
          <p:nvPr/>
        </p:nvCxnSpPr>
        <p:spPr bwMode="auto">
          <a:xfrm>
            <a:off x="4180675" y="5294313"/>
            <a:ext cx="708961"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98" name="Straight Connector 297"/>
          <p:cNvCxnSpPr/>
          <p:nvPr/>
        </p:nvCxnSpPr>
        <p:spPr bwMode="auto">
          <a:xfrm>
            <a:off x="8239125" y="4800400"/>
            <a:ext cx="0" cy="600075"/>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21526" name="Text Box 28"/>
          <p:cNvSpPr txBox="1">
            <a:spLocks noChangeArrowheads="1"/>
          </p:cNvSpPr>
          <p:nvPr/>
        </p:nvSpPr>
        <p:spPr bwMode="auto">
          <a:xfrm>
            <a:off x="3181350" y="5000825"/>
            <a:ext cx="1066800" cy="406400"/>
          </a:xfrm>
          <a:prstGeom prst="rect">
            <a:avLst/>
          </a:prstGeom>
          <a:solidFill>
            <a:schemeClr val="accent4"/>
          </a:solidFill>
          <a:ln w="9525">
            <a:solidFill>
              <a:schemeClr val="tx1"/>
            </a:solidFill>
            <a:miter lim="800000"/>
            <a:headEnd/>
            <a:tailEnd/>
          </a:ln>
        </p:spPr>
        <p:txBody>
          <a:bodyPr>
            <a:spAutoFit/>
          </a:bodyPr>
          <a:lstStyle/>
          <a:p>
            <a:pPr algn="ctr" eaLnBrk="0" hangingPunct="0">
              <a:spcBef>
                <a:spcPct val="50000"/>
              </a:spcBef>
            </a:pPr>
            <a:r>
              <a:rPr lang="en-US" sz="1000" b="1" dirty="0">
                <a:solidFill>
                  <a:schemeClr val="bg1"/>
                </a:solidFill>
                <a:latin typeface="맑은 고딕" panose="020B0503020000020004" pitchFamily="50" charset="-127"/>
                <a:ea typeface="맑은 고딕" panose="020B0503020000020004" pitchFamily="50" charset="-127"/>
              </a:rPr>
              <a:t>Network </a:t>
            </a:r>
            <a:r>
              <a:rPr lang="en-US" sz="1000" b="1" dirty="0" smtClean="0">
                <a:solidFill>
                  <a:schemeClr val="bg1"/>
                </a:solidFill>
                <a:latin typeface="맑은 고딕" panose="020B0503020000020004" pitchFamily="50" charset="-127"/>
                <a:ea typeface="맑은 고딕" panose="020B0503020000020004" pitchFamily="50" charset="-127"/>
              </a:rPr>
              <a:t>Adapter(s)</a:t>
            </a:r>
            <a:endParaRPr lang="en-US" sz="1000" b="1" dirty="0">
              <a:solidFill>
                <a:schemeClr val="bg1"/>
              </a:solidFill>
              <a:latin typeface="맑은 고딕" panose="020B0503020000020004" pitchFamily="50" charset="-127"/>
              <a:ea typeface="맑은 고딕" panose="020B0503020000020004" pitchFamily="50" charset="-127"/>
            </a:endParaRPr>
          </a:p>
        </p:txBody>
      </p:sp>
      <p:sp>
        <p:nvSpPr>
          <p:cNvPr id="21527" name="Text Box 29"/>
          <p:cNvSpPr txBox="1">
            <a:spLocks noChangeArrowheads="1"/>
          </p:cNvSpPr>
          <p:nvPr/>
        </p:nvSpPr>
        <p:spPr bwMode="auto">
          <a:xfrm>
            <a:off x="4686200" y="5000825"/>
            <a:ext cx="1066800" cy="406400"/>
          </a:xfrm>
          <a:prstGeom prst="rect">
            <a:avLst/>
          </a:prstGeom>
          <a:solidFill>
            <a:schemeClr val="accent4"/>
          </a:solidFill>
          <a:ln w="9525">
            <a:solidFill>
              <a:schemeClr val="tx1"/>
            </a:solidFill>
            <a:miter lim="800000"/>
            <a:headEnd/>
            <a:tailEnd/>
          </a:ln>
        </p:spPr>
        <p:txBody>
          <a:bodyPr>
            <a:spAutoFit/>
          </a:bodyPr>
          <a:lstStyle/>
          <a:p>
            <a:pPr algn="ctr" eaLnBrk="0" hangingPunct="0">
              <a:spcBef>
                <a:spcPct val="50000"/>
              </a:spcBef>
            </a:pPr>
            <a:r>
              <a:rPr lang="en-US" sz="1000" b="1" dirty="0">
                <a:solidFill>
                  <a:schemeClr val="bg1"/>
                </a:solidFill>
                <a:latin typeface="맑은 고딕" panose="020B0503020000020004" pitchFamily="50" charset="-127"/>
                <a:ea typeface="맑은 고딕" panose="020B0503020000020004" pitchFamily="50" charset="-127"/>
              </a:rPr>
              <a:t>Network </a:t>
            </a:r>
            <a:r>
              <a:rPr lang="en-US" sz="1000" b="1" dirty="0" smtClean="0">
                <a:solidFill>
                  <a:schemeClr val="bg1"/>
                </a:solidFill>
                <a:latin typeface="맑은 고딕" panose="020B0503020000020004" pitchFamily="50" charset="-127"/>
                <a:ea typeface="맑은 고딕" panose="020B0503020000020004" pitchFamily="50" charset="-127"/>
              </a:rPr>
              <a:t>Adapter(s)</a:t>
            </a:r>
            <a:endParaRPr lang="en-US" sz="1000" b="1" dirty="0">
              <a:solidFill>
                <a:schemeClr val="bg1"/>
              </a:solidFill>
              <a:latin typeface="맑은 고딕" panose="020B0503020000020004" pitchFamily="50" charset="-127"/>
              <a:ea typeface="맑은 고딕" panose="020B0503020000020004" pitchFamily="50" charset="-127"/>
            </a:endParaRPr>
          </a:p>
        </p:txBody>
      </p:sp>
      <p:sp>
        <p:nvSpPr>
          <p:cNvPr id="21509" name="Text Box 5"/>
          <p:cNvSpPr txBox="1">
            <a:spLocks noChangeArrowheads="1"/>
          </p:cNvSpPr>
          <p:nvPr/>
        </p:nvSpPr>
        <p:spPr bwMode="auto">
          <a:xfrm>
            <a:off x="577929" y="3900488"/>
            <a:ext cx="1107996" cy="461665"/>
          </a:xfrm>
          <a:prstGeom prst="rect">
            <a:avLst/>
          </a:prstGeom>
          <a:solidFill>
            <a:schemeClr val="accent5"/>
          </a:solidFill>
          <a:ln w="9525">
            <a:solidFill>
              <a:schemeClr val="tx1"/>
            </a:solidFill>
            <a:miter lim="800000"/>
            <a:headEnd/>
            <a:tailEnd/>
          </a:ln>
        </p:spPr>
        <p:txBody>
          <a:bodyPr vert="horz" wrap="square">
            <a:spAutoFit/>
          </a:bodyPr>
          <a:lstStyle/>
          <a:p>
            <a:pPr algn="ctr" eaLnBrk="0" hangingPunct="0">
              <a:spcBef>
                <a:spcPct val="50000"/>
              </a:spcBef>
            </a:pPr>
            <a:r>
              <a:rPr lang="en-US" sz="1200" b="1" dirty="0">
                <a:solidFill>
                  <a:schemeClr val="bg1"/>
                </a:solidFill>
                <a:latin typeface="맑은 고딕" panose="020B0503020000020004" pitchFamily="50" charset="-127"/>
                <a:ea typeface="맑은 고딕" panose="020B0503020000020004" pitchFamily="50" charset="-127"/>
              </a:rPr>
              <a:t>Availability </a:t>
            </a:r>
            <a:r>
              <a:rPr lang="en-US" sz="1200" b="1" dirty="0" smtClean="0">
                <a:solidFill>
                  <a:schemeClr val="bg1"/>
                </a:solidFill>
                <a:latin typeface="맑은 고딕" panose="020B0503020000020004" pitchFamily="50" charset="-127"/>
                <a:ea typeface="맑은 고딕" panose="020B0503020000020004" pitchFamily="50" charset="-127"/>
              </a:rPr>
              <a:t>Engine</a:t>
            </a:r>
            <a:endParaRPr lang="en-US" sz="1200" b="1" dirty="0">
              <a:solidFill>
                <a:schemeClr val="bg1"/>
              </a:solidFill>
              <a:latin typeface="맑은 고딕" panose="020B0503020000020004" pitchFamily="50" charset="-127"/>
              <a:ea typeface="맑은 고딕" panose="020B0503020000020004" pitchFamily="50" charset="-127"/>
            </a:endParaRPr>
          </a:p>
        </p:txBody>
      </p:sp>
      <p:sp>
        <p:nvSpPr>
          <p:cNvPr id="90" name="Text Box 5"/>
          <p:cNvSpPr txBox="1">
            <a:spLocks noChangeArrowheads="1"/>
          </p:cNvSpPr>
          <p:nvPr/>
        </p:nvSpPr>
        <p:spPr bwMode="auto">
          <a:xfrm>
            <a:off x="2673429" y="3919538"/>
            <a:ext cx="1107996" cy="461665"/>
          </a:xfrm>
          <a:prstGeom prst="rect">
            <a:avLst/>
          </a:prstGeom>
          <a:solidFill>
            <a:schemeClr val="accent1"/>
          </a:solidFill>
          <a:ln w="9525">
            <a:solidFill>
              <a:schemeClr val="tx1"/>
            </a:solidFill>
            <a:miter lim="800000"/>
            <a:headEnd/>
            <a:tailEnd/>
          </a:ln>
        </p:spPr>
        <p:txBody>
          <a:bodyPr vert="horz" wrap="square">
            <a:spAutoFit/>
          </a:bodyPr>
          <a:lstStyle/>
          <a:p>
            <a:pPr algn="ctr" eaLnBrk="0" hangingPunct="0">
              <a:spcBef>
                <a:spcPct val="50000"/>
              </a:spcBef>
            </a:pPr>
            <a:r>
              <a:rPr lang="en-US" sz="1200" b="1" dirty="0">
                <a:solidFill>
                  <a:schemeClr val="bg1"/>
                </a:solidFill>
                <a:latin typeface="맑은 고딕" panose="020B0503020000020004" pitchFamily="50" charset="-127"/>
                <a:ea typeface="맑은 고딕" panose="020B0503020000020004" pitchFamily="50" charset="-127"/>
              </a:rPr>
              <a:t>Availability </a:t>
            </a:r>
            <a:r>
              <a:rPr lang="en-US" sz="1200" b="1" dirty="0" smtClean="0">
                <a:solidFill>
                  <a:schemeClr val="bg1"/>
                </a:solidFill>
                <a:latin typeface="맑은 고딕" panose="020B0503020000020004" pitchFamily="50" charset="-127"/>
                <a:ea typeface="맑은 고딕" panose="020B0503020000020004" pitchFamily="50" charset="-127"/>
              </a:rPr>
              <a:t>Engine</a:t>
            </a:r>
            <a:endParaRPr lang="en-US" sz="1200" b="1" dirty="0">
              <a:solidFill>
                <a:schemeClr val="bg1"/>
              </a:solidFill>
              <a:latin typeface="맑은 고딕" panose="020B0503020000020004" pitchFamily="50" charset="-127"/>
              <a:ea typeface="맑은 고딕" panose="020B0503020000020004" pitchFamily="50" charset="-127"/>
            </a:endParaRPr>
          </a:p>
        </p:txBody>
      </p:sp>
      <p:sp>
        <p:nvSpPr>
          <p:cNvPr id="108" name="Text Box 5"/>
          <p:cNvSpPr txBox="1">
            <a:spLocks noChangeArrowheads="1"/>
          </p:cNvSpPr>
          <p:nvPr/>
        </p:nvSpPr>
        <p:spPr bwMode="auto">
          <a:xfrm>
            <a:off x="5502354" y="3919538"/>
            <a:ext cx="1107996" cy="461665"/>
          </a:xfrm>
          <a:prstGeom prst="rect">
            <a:avLst/>
          </a:prstGeom>
          <a:solidFill>
            <a:schemeClr val="accent5"/>
          </a:solidFill>
          <a:ln w="9525">
            <a:solidFill>
              <a:schemeClr val="tx1"/>
            </a:solidFill>
            <a:miter lim="800000"/>
            <a:headEnd/>
            <a:tailEnd/>
          </a:ln>
        </p:spPr>
        <p:txBody>
          <a:bodyPr vert="horz" wrap="square">
            <a:spAutoFit/>
          </a:bodyPr>
          <a:lstStyle/>
          <a:p>
            <a:pPr algn="ctr" eaLnBrk="0" hangingPunct="0">
              <a:spcBef>
                <a:spcPct val="50000"/>
              </a:spcBef>
            </a:pPr>
            <a:r>
              <a:rPr lang="en-US" sz="1200" b="1" dirty="0">
                <a:solidFill>
                  <a:schemeClr val="bg1"/>
                </a:solidFill>
                <a:latin typeface="맑은 고딕" panose="020B0503020000020004" pitchFamily="50" charset="-127"/>
                <a:ea typeface="맑은 고딕" panose="020B0503020000020004" pitchFamily="50" charset="-127"/>
              </a:rPr>
              <a:t>Availability </a:t>
            </a:r>
            <a:r>
              <a:rPr lang="en-US" sz="1200" b="1" dirty="0" smtClean="0">
                <a:solidFill>
                  <a:schemeClr val="bg1"/>
                </a:solidFill>
                <a:latin typeface="맑은 고딕" panose="020B0503020000020004" pitchFamily="50" charset="-127"/>
                <a:ea typeface="맑은 고딕" panose="020B0503020000020004" pitchFamily="50" charset="-127"/>
              </a:rPr>
              <a:t>Engine</a:t>
            </a:r>
            <a:endParaRPr lang="en-US" sz="1200" b="1" dirty="0">
              <a:solidFill>
                <a:schemeClr val="bg1"/>
              </a:solidFill>
              <a:latin typeface="맑은 고딕" panose="020B0503020000020004" pitchFamily="50" charset="-127"/>
              <a:ea typeface="맑은 고딕" panose="020B0503020000020004" pitchFamily="50" charset="-127"/>
            </a:endParaRPr>
          </a:p>
        </p:txBody>
      </p:sp>
      <p:cxnSp>
        <p:nvCxnSpPr>
          <p:cNvPr id="301" name="Straight Connector 300"/>
          <p:cNvCxnSpPr/>
          <p:nvPr/>
        </p:nvCxnSpPr>
        <p:spPr bwMode="auto">
          <a:xfrm>
            <a:off x="4752975" y="4803005"/>
            <a:ext cx="4000500"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306" name="Straight Arrow Connector 305"/>
          <p:cNvCxnSpPr/>
          <p:nvPr/>
        </p:nvCxnSpPr>
        <p:spPr bwMode="auto">
          <a:xfrm>
            <a:off x="238125" y="6210300"/>
            <a:ext cx="8677275" cy="0"/>
          </a:xfrm>
          <a:prstGeom prst="straightConnector1">
            <a:avLst/>
          </a:prstGeom>
          <a:solidFill>
            <a:schemeClr val="accent1"/>
          </a:solidFill>
          <a:ln w="19050" cap="flat" cmpd="sng" algn="ctr">
            <a:solidFill>
              <a:srgbClr val="000000"/>
            </a:solidFill>
            <a:prstDash val="solid"/>
            <a:round/>
            <a:headEnd type="triangle" w="med" len="med"/>
            <a:tailEnd type="triangle" w="med" len="med"/>
          </a:ln>
          <a:effectLst/>
        </p:spPr>
      </p:cxnSp>
      <p:sp>
        <p:nvSpPr>
          <p:cNvPr id="307" name="TextBox 306"/>
          <p:cNvSpPr txBox="1"/>
          <p:nvPr/>
        </p:nvSpPr>
        <p:spPr bwMode="black">
          <a:xfrm>
            <a:off x="3108851" y="6000750"/>
            <a:ext cx="1408700" cy="199825"/>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r>
              <a:rPr lang="en-US" sz="1200" dirty="0" smtClean="0">
                <a:solidFill>
                  <a:schemeClr val="tx1">
                    <a:lumMod val="50000"/>
                    <a:lumOff val="50000"/>
                  </a:schemeClr>
                </a:solidFill>
                <a:latin typeface="맑은 고딕" panose="020B0503020000020004" pitchFamily="50" charset="-127"/>
                <a:ea typeface="맑은 고딕" panose="020B0503020000020004" pitchFamily="50" charset="-127"/>
              </a:rPr>
              <a:t>Business Network</a:t>
            </a:r>
          </a:p>
        </p:txBody>
      </p:sp>
      <p:cxnSp>
        <p:nvCxnSpPr>
          <p:cNvPr id="308" name="Straight Connector 307"/>
          <p:cNvCxnSpPr/>
          <p:nvPr/>
        </p:nvCxnSpPr>
        <p:spPr bwMode="auto">
          <a:xfrm>
            <a:off x="8201025" y="5619650"/>
            <a:ext cx="9525" cy="59055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309" name="Straight Connector 308"/>
          <p:cNvCxnSpPr/>
          <p:nvPr/>
        </p:nvCxnSpPr>
        <p:spPr bwMode="auto">
          <a:xfrm>
            <a:off x="1200150" y="5610025"/>
            <a:ext cx="9525" cy="590550"/>
          </a:xfrm>
          <a:prstGeom prst="line">
            <a:avLst/>
          </a:prstGeom>
          <a:solidFill>
            <a:schemeClr val="accent1"/>
          </a:solidFill>
          <a:ln w="19050" cap="flat" cmpd="sng" algn="ctr">
            <a:solidFill>
              <a:srgbClr val="000000"/>
            </a:solidFill>
            <a:prstDash val="solid"/>
            <a:round/>
            <a:headEnd type="none" w="med" len="med"/>
            <a:tailEnd type="none" w="med" len="med"/>
          </a:ln>
          <a:effectLst/>
        </p:spPr>
      </p:cxnSp>
      <p:sp>
        <p:nvSpPr>
          <p:cNvPr id="291" name="Text Box 22"/>
          <p:cNvSpPr txBox="1">
            <a:spLocks noChangeArrowheads="1"/>
          </p:cNvSpPr>
          <p:nvPr/>
        </p:nvSpPr>
        <p:spPr bwMode="auto">
          <a:xfrm>
            <a:off x="7810500" y="5314950"/>
            <a:ext cx="990600" cy="400110"/>
          </a:xfrm>
          <a:prstGeom prst="rect">
            <a:avLst/>
          </a:prstGeom>
          <a:solidFill>
            <a:srgbClr val="FF0000"/>
          </a:solidFill>
          <a:ln w="9525">
            <a:solidFill>
              <a:schemeClr val="tx1"/>
            </a:solidFill>
            <a:miter lim="800000"/>
            <a:headEnd/>
            <a:tailEnd/>
          </a:ln>
        </p:spPr>
        <p:txBody>
          <a:bodyPr>
            <a:spAutoFit/>
          </a:bodyPr>
          <a:lstStyle/>
          <a:p>
            <a:pPr algn="ctr" eaLnBrk="0" hangingPunct="0">
              <a:spcBef>
                <a:spcPct val="50000"/>
              </a:spcBef>
            </a:pPr>
            <a:r>
              <a:rPr lang="en-US" sz="1000" b="1" dirty="0">
                <a:solidFill>
                  <a:schemeClr val="bg1"/>
                </a:solidFill>
                <a:latin typeface="맑은 고딕" panose="020B0503020000020004" pitchFamily="50" charset="-127"/>
                <a:ea typeface="맑은 고딕" panose="020B0503020000020004" pitchFamily="50" charset="-127"/>
              </a:rPr>
              <a:t>Network Adapter </a:t>
            </a:r>
          </a:p>
        </p:txBody>
      </p:sp>
      <p:sp>
        <p:nvSpPr>
          <p:cNvPr id="63" name="Text Box 22"/>
          <p:cNvSpPr txBox="1">
            <a:spLocks noChangeArrowheads="1"/>
          </p:cNvSpPr>
          <p:nvPr/>
        </p:nvSpPr>
        <p:spPr bwMode="auto">
          <a:xfrm>
            <a:off x="476250" y="5314950"/>
            <a:ext cx="990600" cy="400110"/>
          </a:xfrm>
          <a:prstGeom prst="rect">
            <a:avLst/>
          </a:prstGeom>
          <a:solidFill>
            <a:schemeClr val="accent3"/>
          </a:solidFill>
          <a:ln w="9525">
            <a:solidFill>
              <a:schemeClr val="tx1"/>
            </a:solidFill>
            <a:miter lim="800000"/>
            <a:headEnd/>
            <a:tailEnd/>
          </a:ln>
        </p:spPr>
        <p:txBody>
          <a:bodyPr>
            <a:spAutoFit/>
          </a:bodyPr>
          <a:lstStyle/>
          <a:p>
            <a:pPr algn="ctr" eaLnBrk="0" hangingPunct="0">
              <a:spcBef>
                <a:spcPct val="50000"/>
              </a:spcBef>
            </a:pPr>
            <a:r>
              <a:rPr lang="en-US" sz="1000" b="1" dirty="0">
                <a:solidFill>
                  <a:schemeClr val="bg1"/>
                </a:solidFill>
                <a:latin typeface="맑은 고딕" panose="020B0503020000020004" pitchFamily="50" charset="-127"/>
                <a:ea typeface="맑은 고딕" panose="020B0503020000020004" pitchFamily="50" charset="-127"/>
              </a:rPr>
              <a:t>Network Adapter </a:t>
            </a:r>
          </a:p>
        </p:txBody>
      </p:sp>
      <p:sp>
        <p:nvSpPr>
          <p:cNvPr id="310" name="TextBox 309"/>
          <p:cNvSpPr txBox="1"/>
          <p:nvPr/>
        </p:nvSpPr>
        <p:spPr bwMode="black">
          <a:xfrm>
            <a:off x="1476199" y="5466975"/>
            <a:ext cx="2100380" cy="545487"/>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fontAlgn="base">
              <a:lnSpc>
                <a:spcPct val="90000"/>
              </a:lnSpc>
              <a:spcBef>
                <a:spcPct val="0"/>
              </a:spcBef>
              <a:spcAft>
                <a:spcPct val="0"/>
              </a:spcAft>
            </a:pPr>
            <a:r>
              <a:rPr lang="en-US" sz="1100" dirty="0" smtClean="0">
                <a:solidFill>
                  <a:schemeClr val="tx1">
                    <a:lumMod val="50000"/>
                    <a:lumOff val="50000"/>
                  </a:schemeClr>
                </a:solidFill>
                <a:latin typeface="맑은 고딕" panose="020B0503020000020004" pitchFamily="50" charset="-127"/>
                <a:ea typeface="맑은 고딕" panose="020B0503020000020004" pitchFamily="50" charset="-127"/>
              </a:rPr>
              <a:t>Default Active port for VM1</a:t>
            </a:r>
          </a:p>
          <a:p>
            <a:pPr fontAlgn="base">
              <a:lnSpc>
                <a:spcPct val="90000"/>
              </a:lnSpc>
              <a:spcBef>
                <a:spcPct val="0"/>
              </a:spcBef>
              <a:spcAft>
                <a:spcPct val="0"/>
              </a:spcAft>
            </a:pPr>
            <a:r>
              <a:rPr lang="en-US" sz="1100" dirty="0" smtClean="0">
                <a:solidFill>
                  <a:schemeClr val="tx1">
                    <a:lumMod val="50000"/>
                    <a:lumOff val="50000"/>
                  </a:schemeClr>
                </a:solidFill>
                <a:latin typeface="맑은 고딕" panose="020B0503020000020004" pitchFamily="50" charset="-127"/>
                <a:ea typeface="맑은 고딕" panose="020B0503020000020004" pitchFamily="50" charset="-127"/>
              </a:rPr>
              <a:t>Standby port for VM2</a:t>
            </a:r>
          </a:p>
        </p:txBody>
      </p:sp>
      <p:sp>
        <p:nvSpPr>
          <p:cNvPr id="311" name="TextBox 310"/>
          <p:cNvSpPr txBox="1"/>
          <p:nvPr/>
        </p:nvSpPr>
        <p:spPr bwMode="black">
          <a:xfrm>
            <a:off x="5528750" y="5460725"/>
            <a:ext cx="2287299" cy="517012"/>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0" marR="0" indent="0" algn="r" defTabSz="914400" rtl="0" eaLnBrk="1" fontAlgn="base" latinLnBrk="0" hangingPunct="1">
              <a:lnSpc>
                <a:spcPct val="90000"/>
              </a:lnSpc>
              <a:spcBef>
                <a:spcPct val="0"/>
              </a:spcBef>
              <a:spcAft>
                <a:spcPct val="0"/>
              </a:spcAft>
              <a:buClrTx/>
              <a:buSzTx/>
              <a:buFontTx/>
              <a:buNone/>
              <a:tabLst/>
            </a:pPr>
            <a:r>
              <a:rPr lang="en-US" sz="1100" dirty="0" smtClean="0">
                <a:solidFill>
                  <a:schemeClr val="tx1">
                    <a:lumMod val="50000"/>
                    <a:lumOff val="50000"/>
                  </a:schemeClr>
                </a:solidFill>
                <a:latin typeface="맑은 고딕" panose="020B0503020000020004" pitchFamily="50" charset="-127"/>
                <a:ea typeface="맑은 고딕" panose="020B0503020000020004" pitchFamily="50" charset="-127"/>
              </a:rPr>
              <a:t>Default Active port for </a:t>
            </a:r>
            <a:r>
              <a:rPr lang="en-US" sz="1100" dirty="0">
                <a:solidFill>
                  <a:schemeClr val="tx1">
                    <a:lumMod val="50000"/>
                    <a:lumOff val="50000"/>
                  </a:schemeClr>
                </a:solidFill>
                <a:latin typeface="맑은 고딕" panose="020B0503020000020004" pitchFamily="50" charset="-127"/>
                <a:ea typeface="맑은 고딕" panose="020B0503020000020004" pitchFamily="50" charset="-127"/>
              </a:rPr>
              <a:t>V</a:t>
            </a:r>
            <a:r>
              <a:rPr lang="en-US" sz="1100" dirty="0" smtClean="0">
                <a:solidFill>
                  <a:schemeClr val="tx1">
                    <a:lumMod val="50000"/>
                    <a:lumOff val="50000"/>
                  </a:schemeClr>
                </a:solidFill>
                <a:latin typeface="맑은 고딕" panose="020B0503020000020004" pitchFamily="50" charset="-127"/>
                <a:ea typeface="맑은 고딕" panose="020B0503020000020004" pitchFamily="50" charset="-127"/>
              </a:rPr>
              <a:t>M2</a:t>
            </a:r>
          </a:p>
          <a:p>
            <a:pPr marL="0" marR="0" indent="0" algn="r" defTabSz="914400" rtl="0" eaLnBrk="1" fontAlgn="base" latinLnBrk="0" hangingPunct="1">
              <a:lnSpc>
                <a:spcPct val="90000"/>
              </a:lnSpc>
              <a:spcBef>
                <a:spcPct val="0"/>
              </a:spcBef>
              <a:spcAft>
                <a:spcPct val="0"/>
              </a:spcAft>
              <a:buClrTx/>
              <a:buSzTx/>
              <a:buFontTx/>
              <a:buNone/>
              <a:tabLst/>
            </a:pPr>
            <a:r>
              <a:rPr lang="en-US" sz="1100" dirty="0" smtClean="0">
                <a:solidFill>
                  <a:schemeClr val="tx1">
                    <a:lumMod val="50000"/>
                    <a:lumOff val="50000"/>
                  </a:schemeClr>
                </a:solidFill>
                <a:latin typeface="맑은 고딕" panose="020B0503020000020004" pitchFamily="50" charset="-127"/>
                <a:ea typeface="맑은 고딕" panose="020B0503020000020004" pitchFamily="50" charset="-127"/>
              </a:rPr>
              <a:t>Standby port for VM1</a:t>
            </a:r>
          </a:p>
        </p:txBody>
      </p:sp>
      <p:sp>
        <p:nvSpPr>
          <p:cNvPr id="43" name="Footer Placeholder 2"/>
          <p:cNvSpPr txBox="1">
            <a:spLocks/>
          </p:cNvSpPr>
          <p:nvPr/>
        </p:nvSpPr>
        <p:spPr>
          <a:xfrm>
            <a:off x="303299" y="6606842"/>
            <a:ext cx="5322344" cy="2511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smtClean="0">
                <a:solidFill>
                  <a:schemeClr val="tx1">
                    <a:lumMod val="50000"/>
                    <a:lumOff val="50000"/>
                  </a:schemeClr>
                </a:solidFill>
                <a:latin typeface="Helvetica Neue"/>
                <a:cs typeface="Helvetica Neue"/>
              </a:rPr>
              <a:t>Stratus Technologies Confidential</a:t>
            </a:r>
            <a:endParaRPr lang="en-US" sz="800" dirty="0">
              <a:solidFill>
                <a:schemeClr val="tx1">
                  <a:lumMod val="50000"/>
                  <a:lumOff val="50000"/>
                </a:schemeClr>
              </a:solidFill>
              <a:latin typeface="Helvetica Neue"/>
              <a:cs typeface="Helvetica Neue"/>
            </a:endParaRPr>
          </a:p>
        </p:txBody>
      </p:sp>
      <p:sp>
        <p:nvSpPr>
          <p:cNvPr id="45" name="Slide Number Placeholder 1"/>
          <p:cNvSpPr txBox="1">
            <a:spLocks/>
          </p:cNvSpPr>
          <p:nvPr/>
        </p:nvSpPr>
        <p:spPr bwMode="auto">
          <a:xfrm>
            <a:off x="8610600" y="6543675"/>
            <a:ext cx="51435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2BF90A9-4355-4E98-BCF6-C1E61A80C614}" type="slidenum">
              <a:rPr kumimoji="0" lang="en-US" sz="800" b="1" i="0" u="none" strike="noStrike" kern="1200" cap="none" spc="0" normalizeH="0" baseline="0" noProof="0" smtClean="0">
                <a:ln>
                  <a:noFill/>
                </a:ln>
                <a:solidFill>
                  <a:srgbClr val="EBEBEB"/>
                </a:solidFill>
                <a:effectLst/>
                <a:uLnTx/>
                <a:uFillTx/>
                <a:latin typeface="Helvetica Neue"/>
                <a:cs typeface="Tahoma"/>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800" b="1" i="0" u="none" strike="noStrike" kern="1200" cap="none" spc="0" normalizeH="0" baseline="0" noProof="0" dirty="0">
              <a:ln>
                <a:noFill/>
              </a:ln>
              <a:solidFill>
                <a:srgbClr val="EBEBEB"/>
              </a:solidFill>
              <a:effectLst/>
              <a:uLnTx/>
              <a:uFillTx/>
              <a:latin typeface="Helvetica Neue"/>
              <a:cs typeface="Tahoma"/>
            </a:endParaRPr>
          </a:p>
        </p:txBody>
      </p:sp>
      <p:sp>
        <p:nvSpPr>
          <p:cNvPr id="46" name="TextBox 45"/>
          <p:cNvSpPr txBox="1"/>
          <p:nvPr/>
        </p:nvSpPr>
        <p:spPr>
          <a:xfrm>
            <a:off x="552071" y="5171570"/>
            <a:ext cx="924128" cy="686869"/>
          </a:xfrm>
          <a:prstGeom prst="irregularSeal2">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noAutofit/>
          </a:bodyPr>
          <a:lstStyle>
            <a:defPPr>
              <a:defRPr lang="en-US"/>
            </a:defPPr>
            <a:lvl1pPr marL="0" marR="0" indent="0" algn="ctr" defTabSz="914400" eaLnBrk="0" latinLnBrk="0" hangingPunct="0">
              <a:lnSpc>
                <a:spcPct val="100000"/>
              </a:lnSpc>
              <a:buClrTx/>
              <a:buSzTx/>
              <a:buFontTx/>
              <a:buNone/>
              <a:tabLst/>
              <a:defRPr sz="1200">
                <a:solidFill>
                  <a:schemeClr val="bg1"/>
                </a:solidFill>
              </a:defRPr>
            </a:lvl1pPr>
          </a:lstStyle>
          <a:p>
            <a:r>
              <a:rPr lang="en-US" sz="1600" b="1" dirty="0" smtClean="0">
                <a:latin typeface="맑은 고딕" panose="020B0503020000020004" pitchFamily="50" charset="-127"/>
                <a:ea typeface="맑은 고딕" panose="020B0503020000020004" pitchFamily="50" charset="-127"/>
                <a:cs typeface="Helvetica Neue"/>
              </a:rPr>
              <a:t>Failure</a:t>
            </a:r>
            <a:endParaRPr lang="en-US" sz="1600" b="1" dirty="0">
              <a:latin typeface="맑은 고딕" panose="020B0503020000020004" pitchFamily="50" charset="-127"/>
              <a:ea typeface="맑은 고딕" panose="020B0503020000020004" pitchFamily="50" charset="-127"/>
              <a:cs typeface="Helvetica Neue"/>
            </a:endParaRPr>
          </a:p>
        </p:txBody>
      </p:sp>
      <p:cxnSp>
        <p:nvCxnSpPr>
          <p:cNvPr id="47" name="AutoShape 16"/>
          <p:cNvCxnSpPr>
            <a:cxnSpLocks noChangeShapeType="1"/>
          </p:cNvCxnSpPr>
          <p:nvPr/>
        </p:nvCxnSpPr>
        <p:spPr bwMode="auto">
          <a:xfrm rot="16200000" flipH="1">
            <a:off x="2795588" y="3481387"/>
            <a:ext cx="723900" cy="161926"/>
          </a:xfrm>
          <a:prstGeom prst="bentConnector3">
            <a:avLst>
              <a:gd name="adj1" fmla="val 46053"/>
            </a:avLst>
          </a:prstGeom>
          <a:noFill/>
          <a:ln w="28575">
            <a:solidFill>
              <a:schemeClr val="tx1"/>
            </a:solidFill>
            <a:miter lim="800000"/>
            <a:headEnd/>
            <a:tailEnd type="triangle" w="med" len="med"/>
          </a:ln>
        </p:spPr>
      </p:cxnSp>
      <p:sp>
        <p:nvSpPr>
          <p:cNvPr id="48" name="Text Box 4"/>
          <p:cNvSpPr txBox="1">
            <a:spLocks noChangeArrowheads="1"/>
          </p:cNvSpPr>
          <p:nvPr/>
        </p:nvSpPr>
        <p:spPr bwMode="auto">
          <a:xfrm>
            <a:off x="2885724" y="1681163"/>
            <a:ext cx="369332" cy="1689100"/>
          </a:xfrm>
          <a:prstGeom prst="rect">
            <a:avLst/>
          </a:prstGeom>
          <a:solidFill>
            <a:schemeClr val="accent1"/>
          </a:solidFill>
          <a:ln w="9525">
            <a:solidFill>
              <a:schemeClr val="tx1"/>
            </a:solidFill>
            <a:miter lim="800000"/>
            <a:headEnd/>
            <a:tailEnd/>
          </a:ln>
        </p:spPr>
        <p:txBody>
          <a:bodyPr vert="eaVert">
            <a:spAutoFit/>
          </a:bodyPr>
          <a:lstStyle/>
          <a:p>
            <a:pPr algn="ctr" eaLnBrk="0" hangingPunct="0">
              <a:spcBef>
                <a:spcPct val="50000"/>
              </a:spcBef>
            </a:pPr>
            <a:r>
              <a:rPr lang="en-US" sz="1200" b="1" dirty="0" smtClean="0">
                <a:solidFill>
                  <a:schemeClr val="bg1"/>
                </a:solidFill>
                <a:latin typeface="맑은 고딕" panose="020B0503020000020004" pitchFamily="50" charset="-127"/>
                <a:ea typeface="맑은 고딕" panose="020B0503020000020004" pitchFamily="50" charset="-127"/>
              </a:rPr>
              <a:t>VM2 (Secondary)</a:t>
            </a:r>
            <a:endParaRPr lang="en-US" sz="1200" b="1" dirty="0">
              <a:solidFill>
                <a:schemeClr val="bg1"/>
              </a:solidFill>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6201275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icture 185" descr="24gon_connections.ai"/>
          <p:cNvPicPr>
            <a:picLocks noChangeAspect="1"/>
          </p:cNvPicPr>
          <p:nvPr/>
        </p:nvPicPr>
        <p:blipFill rotWithShape="1">
          <a:blip r:embed="rId3" cstate="screen">
            <a:alphaModFix amt="3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0800000">
            <a:off x="3490484" y="4966758"/>
            <a:ext cx="3689714" cy="1458498"/>
          </a:xfrm>
          <a:prstGeom prst="rect">
            <a:avLst/>
          </a:prstGeom>
        </p:spPr>
      </p:pic>
      <p:pic>
        <p:nvPicPr>
          <p:cNvPr id="80" name="Picture 79" descr="24gon_connections.ai"/>
          <p:cNvPicPr>
            <a:picLocks noChangeAspect="1"/>
          </p:cNvPicPr>
          <p:nvPr/>
        </p:nvPicPr>
        <p:blipFill rotWithShape="1">
          <a:blip r:embed="rId3" cstate="screen">
            <a:alphaModFix amt="3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3490483" y="2581080"/>
            <a:ext cx="3689714" cy="1458498"/>
          </a:xfrm>
          <a:prstGeom prst="rect">
            <a:avLst/>
          </a:prstGeom>
        </p:spPr>
      </p:pic>
      <p:grpSp>
        <p:nvGrpSpPr>
          <p:cNvPr id="202" name="Group 201"/>
          <p:cNvGrpSpPr/>
          <p:nvPr/>
        </p:nvGrpSpPr>
        <p:grpSpPr>
          <a:xfrm>
            <a:off x="-626953" y="4997196"/>
            <a:ext cx="9770953" cy="1571020"/>
            <a:chOff x="-622582" y="2604590"/>
            <a:chExt cx="9770953" cy="1571020"/>
          </a:xfrm>
          <a:gradFill>
            <a:gsLst>
              <a:gs pos="0">
                <a:schemeClr val="accent5"/>
              </a:gs>
              <a:gs pos="50000">
                <a:schemeClr val="accent5">
                  <a:lumMod val="40000"/>
                  <a:lumOff val="60000"/>
                </a:schemeClr>
              </a:gs>
              <a:gs pos="100000">
                <a:schemeClr val="accent5">
                  <a:lumMod val="20000"/>
                  <a:lumOff val="80000"/>
                </a:schemeClr>
              </a:gs>
            </a:gsLst>
            <a:lin ang="5400000" scaled="0"/>
          </a:gradFill>
        </p:grpSpPr>
        <p:sp>
          <p:nvSpPr>
            <p:cNvPr id="203" name="Rectangle 202"/>
            <p:cNvSpPr/>
            <p:nvPr/>
          </p:nvSpPr>
          <p:spPr>
            <a:xfrm>
              <a:off x="3420369" y="2604590"/>
              <a:ext cx="5728002" cy="554477"/>
            </a:xfrm>
            <a:prstGeom prst="rect">
              <a:avLst/>
            </a:prstGeom>
            <a:grp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sp>
          <p:nvSpPr>
            <p:cNvPr id="204" name="Rectangle 203"/>
            <p:cNvSpPr/>
            <p:nvPr/>
          </p:nvSpPr>
          <p:spPr>
            <a:xfrm rot="19817163">
              <a:off x="-622582" y="3679133"/>
              <a:ext cx="4459160" cy="496477"/>
            </a:xfrm>
            <a:prstGeom prst="rect">
              <a:avLst/>
            </a:prstGeom>
            <a:grp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grpSp>
      <p:grpSp>
        <p:nvGrpSpPr>
          <p:cNvPr id="205" name="Group 204"/>
          <p:cNvGrpSpPr/>
          <p:nvPr/>
        </p:nvGrpSpPr>
        <p:grpSpPr>
          <a:xfrm>
            <a:off x="-626953" y="4443530"/>
            <a:ext cx="9770953" cy="1571020"/>
            <a:chOff x="-622582" y="2604590"/>
            <a:chExt cx="9770953" cy="1571020"/>
          </a:xfrm>
          <a:pattFill prst="dkHorz">
            <a:fgClr>
              <a:schemeClr val="accent5">
                <a:lumMod val="75000"/>
              </a:schemeClr>
            </a:fgClr>
            <a:bgClr>
              <a:schemeClr val="accent5">
                <a:lumMod val="50000"/>
              </a:schemeClr>
            </a:bgClr>
          </a:pattFill>
        </p:grpSpPr>
        <p:sp>
          <p:nvSpPr>
            <p:cNvPr id="206" name="Rectangle 205"/>
            <p:cNvSpPr/>
            <p:nvPr/>
          </p:nvSpPr>
          <p:spPr>
            <a:xfrm>
              <a:off x="3420369" y="2604590"/>
              <a:ext cx="5728002" cy="554477"/>
            </a:xfrm>
            <a:prstGeom prst="rect">
              <a:avLst/>
            </a:prstGeom>
            <a:grp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sp>
          <p:nvSpPr>
            <p:cNvPr id="207" name="Rectangle 206"/>
            <p:cNvSpPr/>
            <p:nvPr/>
          </p:nvSpPr>
          <p:spPr>
            <a:xfrm rot="19817163">
              <a:off x="-622582" y="3679133"/>
              <a:ext cx="4459160" cy="496477"/>
            </a:xfrm>
            <a:prstGeom prst="rect">
              <a:avLst/>
            </a:prstGeom>
            <a:grp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grpSp>
      <p:grpSp>
        <p:nvGrpSpPr>
          <p:cNvPr id="211" name="Group 210"/>
          <p:cNvGrpSpPr/>
          <p:nvPr/>
        </p:nvGrpSpPr>
        <p:grpSpPr>
          <a:xfrm>
            <a:off x="-619870" y="3889865"/>
            <a:ext cx="9770953" cy="1571020"/>
            <a:chOff x="-622582" y="2604590"/>
            <a:chExt cx="9770953" cy="1571020"/>
          </a:xfrm>
          <a:gradFill>
            <a:gsLst>
              <a:gs pos="0">
                <a:schemeClr val="accent5"/>
              </a:gs>
              <a:gs pos="50000">
                <a:schemeClr val="accent5">
                  <a:lumMod val="40000"/>
                  <a:lumOff val="60000"/>
                </a:schemeClr>
              </a:gs>
              <a:gs pos="100000">
                <a:schemeClr val="accent5">
                  <a:lumMod val="20000"/>
                  <a:lumOff val="80000"/>
                </a:schemeClr>
              </a:gs>
            </a:gsLst>
            <a:lin ang="5400000" scaled="0"/>
          </a:gradFill>
        </p:grpSpPr>
        <p:sp>
          <p:nvSpPr>
            <p:cNvPr id="212" name="Rectangle 211"/>
            <p:cNvSpPr/>
            <p:nvPr/>
          </p:nvSpPr>
          <p:spPr>
            <a:xfrm>
              <a:off x="3420369" y="2604590"/>
              <a:ext cx="5728002" cy="554477"/>
            </a:xfrm>
            <a:prstGeom prst="rect">
              <a:avLst/>
            </a:prstGeom>
            <a:grp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sp>
          <p:nvSpPr>
            <p:cNvPr id="213" name="Rectangle 212"/>
            <p:cNvSpPr/>
            <p:nvPr/>
          </p:nvSpPr>
          <p:spPr>
            <a:xfrm rot="19817163">
              <a:off x="-622582" y="3679133"/>
              <a:ext cx="4459160" cy="496477"/>
            </a:xfrm>
            <a:prstGeom prst="rect">
              <a:avLst/>
            </a:prstGeom>
            <a:grp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grpSp>
      <p:sp>
        <p:nvSpPr>
          <p:cNvPr id="99" name="Title 3"/>
          <p:cNvSpPr>
            <a:spLocks noGrp="1"/>
          </p:cNvSpPr>
          <p:nvPr>
            <p:ph type="title"/>
          </p:nvPr>
        </p:nvSpPr>
        <p:spPr>
          <a:xfrm>
            <a:off x="429518" y="959856"/>
            <a:ext cx="6343980" cy="631825"/>
          </a:xfrm>
        </p:spPr>
        <p:txBody>
          <a:bodyPr/>
          <a:lstStyle/>
          <a:p>
            <a:r>
              <a:rPr lang="ko-KR" altLang="en-US" dirty="0" smtClean="0"/>
              <a:t>변화하는 인프라 환경의 요구</a:t>
            </a:r>
            <a:endParaRPr lang="en-US" dirty="0"/>
          </a:p>
        </p:txBody>
      </p:sp>
      <p:sp>
        <p:nvSpPr>
          <p:cNvPr id="124" name="TextBox 123"/>
          <p:cNvSpPr txBox="1"/>
          <p:nvPr/>
        </p:nvSpPr>
        <p:spPr bwMode="black">
          <a:xfrm>
            <a:off x="415253" y="1691981"/>
            <a:ext cx="1296497" cy="601519"/>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algn="ctr" eaLnBrk="0" hangingPunct="0">
              <a:lnSpc>
                <a:spcPct val="90000"/>
              </a:lnSpc>
              <a:spcBef>
                <a:spcPts val="300"/>
              </a:spcBef>
              <a:spcAft>
                <a:spcPts val="300"/>
              </a:spcAft>
              <a:buClr>
                <a:srgbClr val="003366"/>
              </a:buClr>
            </a:pPr>
            <a:r>
              <a:rPr lang="en-US" sz="1400" dirty="0" smtClean="0">
                <a:solidFill>
                  <a:srgbClr val="8497A6"/>
                </a:solidFill>
                <a:latin typeface="Helvetica Neue Light"/>
                <a:cs typeface="Helvetica Neue Light"/>
              </a:rPr>
              <a:t>24/7/365</a:t>
            </a:r>
            <a:endParaRPr lang="en-US" sz="1400" dirty="0">
              <a:solidFill>
                <a:srgbClr val="8497A6"/>
              </a:solidFill>
              <a:latin typeface="Helvetica Neue Light"/>
              <a:cs typeface="Helvetica Neue Light"/>
            </a:endParaRPr>
          </a:p>
        </p:txBody>
      </p:sp>
      <p:sp>
        <p:nvSpPr>
          <p:cNvPr id="125" name="TextBox 124"/>
          <p:cNvSpPr txBox="1"/>
          <p:nvPr/>
        </p:nvSpPr>
        <p:spPr bwMode="black">
          <a:xfrm>
            <a:off x="1963444" y="1691981"/>
            <a:ext cx="1269908" cy="912609"/>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algn="ctr" eaLnBrk="0" hangingPunct="0">
              <a:lnSpc>
                <a:spcPct val="90000"/>
              </a:lnSpc>
              <a:spcBef>
                <a:spcPts val="300"/>
              </a:spcBef>
              <a:spcAft>
                <a:spcPts val="300"/>
              </a:spcAft>
              <a:buClr>
                <a:srgbClr val="003366"/>
              </a:buClr>
            </a:pPr>
            <a:r>
              <a:rPr lang="en-US" sz="1400" dirty="0" smtClean="0">
                <a:solidFill>
                  <a:srgbClr val="8497A6"/>
                </a:solidFill>
                <a:latin typeface="Helvetica Neue Light"/>
                <a:cs typeface="Helvetica Neue Light"/>
              </a:rPr>
              <a:t>Self-service online</a:t>
            </a:r>
            <a:endParaRPr lang="en-US" sz="1400" dirty="0">
              <a:solidFill>
                <a:srgbClr val="8497A6"/>
              </a:solidFill>
              <a:latin typeface="Helvetica Neue Light"/>
              <a:cs typeface="Helvetica Neue Light"/>
            </a:endParaRPr>
          </a:p>
        </p:txBody>
      </p:sp>
      <p:sp>
        <p:nvSpPr>
          <p:cNvPr id="126" name="TextBox 125"/>
          <p:cNvSpPr txBox="1"/>
          <p:nvPr/>
        </p:nvSpPr>
        <p:spPr bwMode="black">
          <a:xfrm>
            <a:off x="3566720" y="1691981"/>
            <a:ext cx="1409283" cy="667861"/>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algn="ctr" eaLnBrk="0" hangingPunct="0">
              <a:lnSpc>
                <a:spcPct val="90000"/>
              </a:lnSpc>
              <a:spcBef>
                <a:spcPts val="300"/>
              </a:spcBef>
              <a:spcAft>
                <a:spcPts val="300"/>
              </a:spcAft>
              <a:buClr>
                <a:srgbClr val="003366"/>
              </a:buClr>
            </a:pPr>
            <a:r>
              <a:rPr lang="ko-KR" altLang="en-US" sz="1400" dirty="0" smtClean="0">
                <a:solidFill>
                  <a:srgbClr val="8497A6"/>
                </a:solidFill>
                <a:latin typeface="Helvetica Neue Light"/>
                <a:cs typeface="Helvetica Neue Light"/>
              </a:rPr>
              <a:t>자동화 시스템의 대량 확산</a:t>
            </a:r>
            <a:endParaRPr lang="en-US" sz="1400" dirty="0">
              <a:solidFill>
                <a:srgbClr val="8497A6"/>
              </a:solidFill>
              <a:latin typeface="Helvetica Neue Light"/>
              <a:cs typeface="Helvetica Neue Light"/>
            </a:endParaRPr>
          </a:p>
        </p:txBody>
      </p:sp>
      <p:sp>
        <p:nvSpPr>
          <p:cNvPr id="128" name="TextBox 127"/>
          <p:cNvSpPr txBox="1"/>
          <p:nvPr/>
        </p:nvSpPr>
        <p:spPr bwMode="black">
          <a:xfrm>
            <a:off x="5198431" y="1691981"/>
            <a:ext cx="1575067" cy="629951"/>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algn="ctr" eaLnBrk="0" hangingPunct="0">
              <a:lnSpc>
                <a:spcPct val="90000"/>
              </a:lnSpc>
              <a:spcBef>
                <a:spcPts val="300"/>
              </a:spcBef>
              <a:spcAft>
                <a:spcPts val="300"/>
              </a:spcAft>
              <a:buClr>
                <a:srgbClr val="003366"/>
              </a:buClr>
            </a:pPr>
            <a:r>
              <a:rPr lang="ko-KR" altLang="en-US" sz="1400" dirty="0" err="1" smtClean="0">
                <a:solidFill>
                  <a:srgbClr val="8497A6"/>
                </a:solidFill>
                <a:latin typeface="Helvetica Neue Light"/>
                <a:cs typeface="Helvetica Neue Light"/>
              </a:rPr>
              <a:t>모바일</a:t>
            </a:r>
            <a:r>
              <a:rPr lang="ko-KR" altLang="en-US" sz="1400" dirty="0" smtClean="0">
                <a:solidFill>
                  <a:srgbClr val="8497A6"/>
                </a:solidFill>
                <a:latin typeface="Helvetica Neue Light"/>
                <a:cs typeface="Helvetica Neue Light"/>
              </a:rPr>
              <a:t> 환경의 신뢰성 향상</a:t>
            </a:r>
            <a:endParaRPr lang="en-US" sz="1400" dirty="0">
              <a:solidFill>
                <a:srgbClr val="8497A6"/>
              </a:solidFill>
              <a:latin typeface="Helvetica Neue Light"/>
              <a:cs typeface="Helvetica Neue Light"/>
            </a:endParaRPr>
          </a:p>
        </p:txBody>
      </p:sp>
      <p:cxnSp>
        <p:nvCxnSpPr>
          <p:cNvPr id="156" name="Straight Connector 155"/>
          <p:cNvCxnSpPr/>
          <p:nvPr/>
        </p:nvCxnSpPr>
        <p:spPr bwMode="auto">
          <a:xfrm flipV="1">
            <a:off x="1799614" y="1681030"/>
            <a:ext cx="0" cy="764114"/>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157" name="Straight Connector 156"/>
          <p:cNvCxnSpPr/>
          <p:nvPr/>
        </p:nvCxnSpPr>
        <p:spPr bwMode="auto">
          <a:xfrm flipV="1">
            <a:off x="3420368" y="1681030"/>
            <a:ext cx="0" cy="764114"/>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158" name="Straight Connector 157"/>
          <p:cNvCxnSpPr/>
          <p:nvPr/>
        </p:nvCxnSpPr>
        <p:spPr bwMode="auto">
          <a:xfrm flipV="1">
            <a:off x="5079037" y="1681030"/>
            <a:ext cx="0" cy="764114"/>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grpSp>
        <p:nvGrpSpPr>
          <p:cNvPr id="24" name="Group 23"/>
          <p:cNvGrpSpPr/>
          <p:nvPr/>
        </p:nvGrpSpPr>
        <p:grpSpPr>
          <a:xfrm>
            <a:off x="-622582" y="3336200"/>
            <a:ext cx="9770953" cy="1571020"/>
            <a:chOff x="-622582" y="2604590"/>
            <a:chExt cx="9770953" cy="1571020"/>
          </a:xfrm>
          <a:gradFill>
            <a:gsLst>
              <a:gs pos="0">
                <a:schemeClr val="accent5"/>
              </a:gs>
              <a:gs pos="50000">
                <a:schemeClr val="accent5">
                  <a:lumMod val="40000"/>
                  <a:lumOff val="60000"/>
                </a:schemeClr>
              </a:gs>
              <a:gs pos="100000">
                <a:schemeClr val="accent5">
                  <a:lumMod val="20000"/>
                  <a:lumOff val="80000"/>
                </a:schemeClr>
              </a:gs>
            </a:gsLst>
            <a:lin ang="5400000" scaled="0"/>
          </a:gradFill>
        </p:grpSpPr>
        <p:sp>
          <p:nvSpPr>
            <p:cNvPr id="23" name="Rectangle 22"/>
            <p:cNvSpPr/>
            <p:nvPr/>
          </p:nvSpPr>
          <p:spPr>
            <a:xfrm>
              <a:off x="3420369" y="2604590"/>
              <a:ext cx="5728002" cy="554477"/>
            </a:xfrm>
            <a:prstGeom prst="rect">
              <a:avLst/>
            </a:prstGeom>
            <a:grp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sp>
          <p:nvSpPr>
            <p:cNvPr id="179" name="Rectangle 178"/>
            <p:cNvSpPr/>
            <p:nvPr/>
          </p:nvSpPr>
          <p:spPr>
            <a:xfrm rot="19817163">
              <a:off x="-622582" y="3679133"/>
              <a:ext cx="4459160" cy="496477"/>
            </a:xfrm>
            <a:prstGeom prst="rect">
              <a:avLst/>
            </a:prstGeom>
            <a:grp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grpSp>
      <p:pic>
        <p:nvPicPr>
          <p:cNvPr id="188" name="Picture 187" descr="display_blue.png"/>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99385" y="4372163"/>
            <a:ext cx="369788" cy="369788"/>
          </a:xfrm>
          <a:prstGeom prst="rect">
            <a:avLst/>
          </a:prstGeom>
        </p:spPr>
      </p:pic>
      <p:pic>
        <p:nvPicPr>
          <p:cNvPr id="191" name="Picture 190" descr="retail_yellow.png"/>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5715" y="5153333"/>
            <a:ext cx="368080" cy="368080"/>
          </a:xfrm>
          <a:prstGeom prst="rect">
            <a:avLst/>
          </a:prstGeom>
        </p:spPr>
      </p:pic>
      <p:pic>
        <p:nvPicPr>
          <p:cNvPr id="193" name="Picture 192" descr="apparel_yellow.png"/>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228551" y="4007986"/>
            <a:ext cx="369847" cy="369847"/>
          </a:xfrm>
          <a:prstGeom prst="rect">
            <a:avLst/>
          </a:prstGeom>
        </p:spPr>
      </p:pic>
      <p:pic>
        <p:nvPicPr>
          <p:cNvPr id="194" name="Picture 193" descr="building_yellow.png"/>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63505" y="3645854"/>
            <a:ext cx="369847" cy="369847"/>
          </a:xfrm>
          <a:prstGeom prst="rect">
            <a:avLst/>
          </a:prstGeom>
        </p:spPr>
      </p:pic>
      <p:pic>
        <p:nvPicPr>
          <p:cNvPr id="195" name="Picture 194" descr="healthcare_yellow.png"/>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4519" y="4760444"/>
            <a:ext cx="369847" cy="369847"/>
          </a:xfrm>
          <a:prstGeom prst="rect">
            <a:avLst/>
          </a:prstGeom>
        </p:spPr>
      </p:pic>
      <p:pic>
        <p:nvPicPr>
          <p:cNvPr id="1028" name="Picture 4" descr="http://b.dryicons.com/images/icon_sets/colorful_stickers_part_3_icons_set/png/128x128/user.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3451" y="5755419"/>
            <a:ext cx="292608" cy="292608"/>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4" descr="http://b.dryicons.com/images/icon_sets/colorful_stickers_part_3_icons_set/png/128x128/user.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5785" y="5353843"/>
            <a:ext cx="292608" cy="292608"/>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4" descr="http://b.dryicons.com/images/icon_sets/colorful_stickers_part_3_icons_set/png/128x128/user.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024" y="5393928"/>
            <a:ext cx="292608" cy="292608"/>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4" descr="http://b.dryicons.com/images/icon_sets/colorful_stickers_part_3_icons_set/png/128x128/user.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6903" y="4977577"/>
            <a:ext cx="292608" cy="292608"/>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4" descr="http://b.dryicons.com/images/icon_sets/colorful_stickers_part_3_icons_set/png/128x128/user.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4142" y="5017662"/>
            <a:ext cx="292608" cy="292608"/>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4" descr="http://b.dryicons.com/images/icon_sets/colorful_stickers_part_3_icons_set/png/128x128/user.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33207" y="4948089"/>
            <a:ext cx="292608" cy="292608"/>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4" descr="http://b.dryicons.com/images/icon_sets/colorful_stickers_part_3_icons_set/png/128x128/user.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4638" y="4606283"/>
            <a:ext cx="292608" cy="292608"/>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4" descr="http://b.dryicons.com/images/icon_sets/colorful_stickers_part_3_icons_set/png/128x128/user.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01877" y="4646368"/>
            <a:ext cx="292608" cy="292608"/>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4" descr="http://b.dryicons.com/images/icon_sets/colorful_stickers_part_3_icons_set/png/128x128/user.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0942" y="4576795"/>
            <a:ext cx="292608" cy="292608"/>
          </a:xfrm>
          <a:prstGeom prst="rect">
            <a:avLst/>
          </a:prstGeom>
          <a:noFill/>
          <a:extLst>
            <a:ext uri="{909E8E84-426E-40DD-AFC4-6F175D3DCCD1}">
              <a14:hiddenFill xmlns:a14="http://schemas.microsoft.com/office/drawing/2010/main">
                <a:solidFill>
                  <a:srgbClr val="FFFFFF"/>
                </a:solidFill>
              </a14:hiddenFill>
            </a:ext>
          </a:extLst>
        </p:spPr>
      </p:pic>
      <p:pic>
        <p:nvPicPr>
          <p:cNvPr id="222" name="Picture 4" descr="http://b.dryicons.com/images/icon_sets/colorful_stickers_part_3_icons_set/png/128x128/user.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01877" y="4551131"/>
            <a:ext cx="292608" cy="292608"/>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4" descr="http://b.dryicons.com/images/icon_sets/colorful_stickers_part_3_icons_set/png/128x128/user.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3648" y="4249514"/>
            <a:ext cx="292608" cy="292608"/>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4" descr="http://b.dryicons.com/images/icon_sets/colorful_stickers_part_3_icons_set/png/128x128/user.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0887" y="4289599"/>
            <a:ext cx="292608" cy="292608"/>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4" descr="http://b.dryicons.com/images/icon_sets/colorful_stickers_part_3_icons_set/png/128x128/user.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9952" y="4220026"/>
            <a:ext cx="292608" cy="292608"/>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4" descr="http://b.dryicons.com/images/icon_sets/colorful_stickers_part_3_icons_set/png/128x128/user.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0887" y="4194362"/>
            <a:ext cx="292608" cy="292608"/>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4" descr="http://b.dryicons.com/images/icon_sets/colorful_stickers_part_3_icons_set/png/128x128/user.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67374" y="4148098"/>
            <a:ext cx="292608" cy="2926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b.dryicons.com/images/icon_sets/luna_blue_icons/png/128x128/databas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1036" y="6339603"/>
            <a:ext cx="257438" cy="257438"/>
          </a:xfrm>
          <a:prstGeom prst="rect">
            <a:avLst/>
          </a:prstGeom>
          <a:noFill/>
          <a:extLst>
            <a:ext uri="{909E8E84-426E-40DD-AFC4-6F175D3DCCD1}">
              <a14:hiddenFill xmlns:a14="http://schemas.microsoft.com/office/drawing/2010/main">
                <a:solidFill>
                  <a:srgbClr val="FFFFFF"/>
                </a:solidFill>
              </a14:hiddenFill>
            </a:ext>
          </a:extLst>
        </p:spPr>
      </p:pic>
      <p:pic>
        <p:nvPicPr>
          <p:cNvPr id="303" name="Picture 12" descr="http://b.dryicons.com/images/icon_sets/luna_blue_icons/png/128x128/databas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6681" y="5869824"/>
            <a:ext cx="257438" cy="257438"/>
          </a:xfrm>
          <a:prstGeom prst="rect">
            <a:avLst/>
          </a:prstGeom>
          <a:noFill/>
          <a:extLst>
            <a:ext uri="{909E8E84-426E-40DD-AFC4-6F175D3DCCD1}">
              <a14:hiddenFill xmlns:a14="http://schemas.microsoft.com/office/drawing/2010/main">
                <a:solidFill>
                  <a:srgbClr val="FFFFFF"/>
                </a:solidFill>
              </a14:hiddenFill>
            </a:ext>
          </a:extLst>
        </p:spPr>
      </p:pic>
      <p:pic>
        <p:nvPicPr>
          <p:cNvPr id="304" name="Picture 12" descr="http://b.dryicons.com/images/icon_sets/luna_blue_icons/png/128x128/databas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4923" y="5937184"/>
            <a:ext cx="257438" cy="257438"/>
          </a:xfrm>
          <a:prstGeom prst="rect">
            <a:avLst/>
          </a:prstGeom>
          <a:noFill/>
          <a:extLst>
            <a:ext uri="{909E8E84-426E-40DD-AFC4-6F175D3DCCD1}">
              <a14:hiddenFill xmlns:a14="http://schemas.microsoft.com/office/drawing/2010/main">
                <a:solidFill>
                  <a:srgbClr val="FFFFFF"/>
                </a:solidFill>
              </a14:hiddenFill>
            </a:ext>
          </a:extLst>
        </p:spPr>
      </p:pic>
      <p:pic>
        <p:nvPicPr>
          <p:cNvPr id="305" name="Picture 12" descr="http://b.dryicons.com/images/icon_sets/luna_blue_icons/png/128x128/databas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70895" y="5476715"/>
            <a:ext cx="257438" cy="257438"/>
          </a:xfrm>
          <a:prstGeom prst="rect">
            <a:avLst/>
          </a:prstGeom>
          <a:noFill/>
          <a:extLst>
            <a:ext uri="{909E8E84-426E-40DD-AFC4-6F175D3DCCD1}">
              <a14:hiddenFill xmlns:a14="http://schemas.microsoft.com/office/drawing/2010/main">
                <a:solidFill>
                  <a:srgbClr val="FFFFFF"/>
                </a:solidFill>
              </a14:hiddenFill>
            </a:ext>
          </a:extLst>
        </p:spPr>
      </p:pic>
      <p:pic>
        <p:nvPicPr>
          <p:cNvPr id="306" name="Picture 12" descr="http://b.dryicons.com/images/icon_sets/luna_blue_icons/png/128x128/databas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39137" y="5544075"/>
            <a:ext cx="257438" cy="257438"/>
          </a:xfrm>
          <a:prstGeom prst="rect">
            <a:avLst/>
          </a:prstGeom>
          <a:noFill/>
          <a:extLst>
            <a:ext uri="{909E8E84-426E-40DD-AFC4-6F175D3DCCD1}">
              <a14:hiddenFill xmlns:a14="http://schemas.microsoft.com/office/drawing/2010/main">
                <a:solidFill>
                  <a:srgbClr val="FFFFFF"/>
                </a:solidFill>
              </a14:hiddenFill>
            </a:ext>
          </a:extLst>
        </p:spPr>
      </p:pic>
      <p:pic>
        <p:nvPicPr>
          <p:cNvPr id="307" name="Picture 12" descr="http://b.dryicons.com/images/icon_sets/luna_blue_icons/png/128x128/databas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51220" y="5157764"/>
            <a:ext cx="257438" cy="257438"/>
          </a:xfrm>
          <a:prstGeom prst="rect">
            <a:avLst/>
          </a:prstGeom>
          <a:noFill/>
          <a:extLst>
            <a:ext uri="{909E8E84-426E-40DD-AFC4-6F175D3DCCD1}">
              <a14:hiddenFill xmlns:a14="http://schemas.microsoft.com/office/drawing/2010/main">
                <a:solidFill>
                  <a:srgbClr val="FFFFFF"/>
                </a:solidFill>
              </a14:hiddenFill>
            </a:ext>
          </a:extLst>
        </p:spPr>
      </p:pic>
      <p:pic>
        <p:nvPicPr>
          <p:cNvPr id="308" name="Picture 12" descr="http://b.dryicons.com/images/icon_sets/luna_blue_icons/png/128x128/databas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19462" y="5225124"/>
            <a:ext cx="257438" cy="257438"/>
          </a:xfrm>
          <a:prstGeom prst="rect">
            <a:avLst/>
          </a:prstGeom>
          <a:noFill/>
          <a:extLst>
            <a:ext uri="{909E8E84-426E-40DD-AFC4-6F175D3DCCD1}">
              <a14:hiddenFill xmlns:a14="http://schemas.microsoft.com/office/drawing/2010/main">
                <a:solidFill>
                  <a:srgbClr val="FFFFFF"/>
                </a:solidFill>
              </a14:hiddenFill>
            </a:ext>
          </a:extLst>
        </p:spPr>
      </p:pic>
      <p:pic>
        <p:nvPicPr>
          <p:cNvPr id="309" name="Picture 12" descr="http://b.dryicons.com/images/icon_sets/luna_blue_icons/png/128x128/databas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45232" y="5096606"/>
            <a:ext cx="257438" cy="257438"/>
          </a:xfrm>
          <a:prstGeom prst="rect">
            <a:avLst/>
          </a:prstGeom>
          <a:noFill/>
          <a:extLst>
            <a:ext uri="{909E8E84-426E-40DD-AFC4-6F175D3DCCD1}">
              <a14:hiddenFill xmlns:a14="http://schemas.microsoft.com/office/drawing/2010/main">
                <a:solidFill>
                  <a:srgbClr val="FFFFFF"/>
                </a:solidFill>
              </a14:hiddenFill>
            </a:ext>
          </a:extLst>
        </p:spPr>
      </p:pic>
      <p:pic>
        <p:nvPicPr>
          <p:cNvPr id="310" name="Picture 12" descr="http://b.dryicons.com/images/icon_sets/luna_blue_icons/png/128x128/databas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13474" y="5163966"/>
            <a:ext cx="257438" cy="257438"/>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2" descr="http://b.dryicons.com/images/icon_sets/luna_blue_icons/png/128x128/databas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0230" y="4782734"/>
            <a:ext cx="257438" cy="257438"/>
          </a:xfrm>
          <a:prstGeom prst="rect">
            <a:avLst/>
          </a:prstGeom>
          <a:noFill/>
          <a:extLst>
            <a:ext uri="{909E8E84-426E-40DD-AFC4-6F175D3DCCD1}">
              <a14:hiddenFill xmlns:a14="http://schemas.microsoft.com/office/drawing/2010/main">
                <a:solidFill>
                  <a:srgbClr val="FFFFFF"/>
                </a:solidFill>
              </a14:hiddenFill>
            </a:ext>
          </a:extLst>
        </p:spPr>
      </p:pic>
      <p:pic>
        <p:nvPicPr>
          <p:cNvPr id="312" name="Picture 12" descr="http://b.dryicons.com/images/icon_sets/luna_blue_icons/png/128x128/databas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8472" y="4850094"/>
            <a:ext cx="257438" cy="257438"/>
          </a:xfrm>
          <a:prstGeom prst="rect">
            <a:avLst/>
          </a:prstGeom>
          <a:noFill/>
          <a:extLst>
            <a:ext uri="{909E8E84-426E-40DD-AFC4-6F175D3DCCD1}">
              <a14:hiddenFill xmlns:a14="http://schemas.microsoft.com/office/drawing/2010/main">
                <a:solidFill>
                  <a:srgbClr val="FFFFFF"/>
                </a:solidFill>
              </a14:hiddenFill>
            </a:ext>
          </a:extLst>
        </p:spPr>
      </p:pic>
      <p:pic>
        <p:nvPicPr>
          <p:cNvPr id="313" name="Picture 12" descr="http://b.dryicons.com/images/icon_sets/luna_blue_icons/png/128x128/databas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70038" y="4746899"/>
            <a:ext cx="257438" cy="257438"/>
          </a:xfrm>
          <a:prstGeom prst="rect">
            <a:avLst/>
          </a:prstGeom>
          <a:noFill/>
          <a:extLst>
            <a:ext uri="{909E8E84-426E-40DD-AFC4-6F175D3DCCD1}">
              <a14:hiddenFill xmlns:a14="http://schemas.microsoft.com/office/drawing/2010/main">
                <a:solidFill>
                  <a:srgbClr val="FFFFFF"/>
                </a:solidFill>
              </a14:hiddenFill>
            </a:ext>
          </a:extLst>
        </p:spPr>
      </p:pic>
      <p:pic>
        <p:nvPicPr>
          <p:cNvPr id="314" name="Picture 12" descr="http://b.dryicons.com/images/icon_sets/luna_blue_icons/png/128x128/databas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8280" y="4814259"/>
            <a:ext cx="257438" cy="257438"/>
          </a:xfrm>
          <a:prstGeom prst="rect">
            <a:avLst/>
          </a:prstGeom>
          <a:noFill/>
          <a:extLst>
            <a:ext uri="{909E8E84-426E-40DD-AFC4-6F175D3DCCD1}">
              <a14:hiddenFill xmlns:a14="http://schemas.microsoft.com/office/drawing/2010/main">
                <a:solidFill>
                  <a:srgbClr val="FFFFFF"/>
                </a:solidFill>
              </a14:hiddenFill>
            </a:ext>
          </a:extLst>
        </p:spPr>
      </p:pic>
      <p:pic>
        <p:nvPicPr>
          <p:cNvPr id="315" name="Picture 12" descr="http://b.dryicons.com/images/icon_sets/luna_blue_icons/png/128x128/databas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04776" y="4688792"/>
            <a:ext cx="257438" cy="2574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mages1.wikia.nocookie.net/__cb20110108195560/zomg/images/thumb/f/fc/Orange_important_icon.svg/40px-Orange_important_icon.svg.pn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0403" y="6837217"/>
            <a:ext cx="312759" cy="312760"/>
          </a:xfrm>
          <a:prstGeom prst="rect">
            <a:avLst/>
          </a:prstGeom>
          <a:noFill/>
          <a:extLst>
            <a:ext uri="{909E8E84-426E-40DD-AFC4-6F175D3DCCD1}">
              <a14:hiddenFill xmlns:a14="http://schemas.microsoft.com/office/drawing/2010/main">
                <a:solidFill>
                  <a:srgbClr val="FFFFFF"/>
                </a:solidFill>
              </a14:hiddenFill>
            </a:ext>
          </a:extLst>
        </p:spPr>
      </p:pic>
      <p:pic>
        <p:nvPicPr>
          <p:cNvPr id="363" name="Picture 16" descr="http://images1.wikia.nocookie.net/__cb20110108195560/zomg/images/thumb/f/fc/Orange_important_icon.svg/40px-Orange_important_icon.svg.pn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2523" y="6422095"/>
            <a:ext cx="312759" cy="312760"/>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16" descr="http://images1.wikia.nocookie.net/__cb20110108195560/zomg/images/thumb/f/fc/Orange_important_icon.svg/40px-Orange_important_icon.svg.pn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8528" y="6470842"/>
            <a:ext cx="312759" cy="312760"/>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16" descr="http://images1.wikia.nocookie.net/__cb20110108195560/zomg/images/thumb/f/fc/Orange_important_icon.svg/40px-Orange_important_icon.svg.pn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5948" y="5978096"/>
            <a:ext cx="312759" cy="312760"/>
          </a:xfrm>
          <a:prstGeom prst="rect">
            <a:avLst/>
          </a:prstGeom>
          <a:noFill/>
          <a:extLst>
            <a:ext uri="{909E8E84-426E-40DD-AFC4-6F175D3DCCD1}">
              <a14:hiddenFill xmlns:a14="http://schemas.microsoft.com/office/drawing/2010/main">
                <a:solidFill>
                  <a:srgbClr val="FFFFFF"/>
                </a:solidFill>
              </a14:hiddenFill>
            </a:ext>
          </a:extLst>
        </p:spPr>
      </p:pic>
      <p:pic>
        <p:nvPicPr>
          <p:cNvPr id="366" name="Picture 16" descr="http://images1.wikia.nocookie.net/__cb20110108195560/zomg/images/thumb/f/fc/Orange_important_icon.svg/40px-Orange_important_icon.svg.pn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1953" y="6026843"/>
            <a:ext cx="312759" cy="312760"/>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12" descr="http://b.dryicons.com/images/icon_sets/luna_blue_icons/png/128x128/database.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2739" y="5476715"/>
            <a:ext cx="257438" cy="257438"/>
          </a:xfrm>
          <a:prstGeom prst="rect">
            <a:avLst/>
          </a:prstGeom>
          <a:noFill/>
          <a:extLst>
            <a:ext uri="{909E8E84-426E-40DD-AFC4-6F175D3DCCD1}">
              <a14:hiddenFill xmlns:a14="http://schemas.microsoft.com/office/drawing/2010/main">
                <a:solidFill>
                  <a:srgbClr val="FFFFFF"/>
                </a:solidFill>
              </a14:hiddenFill>
            </a:ext>
          </a:extLst>
        </p:spPr>
      </p:pic>
      <p:pic>
        <p:nvPicPr>
          <p:cNvPr id="368" name="Picture 16" descr="http://images1.wikia.nocookie.net/__cb20110108195560/zomg/images/thumb/f/fc/Orange_important_icon.svg/40px-Orange_important_icon.svg.pn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49710" y="5937184"/>
            <a:ext cx="312759" cy="312760"/>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16" descr="http://images1.wikia.nocookie.net/__cb20110108195560/zomg/images/thumb/f/fc/Orange_important_icon.svg/40px-Orange_important_icon.svg.pn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4937" y="5637789"/>
            <a:ext cx="312759" cy="312760"/>
          </a:xfrm>
          <a:prstGeom prst="rect">
            <a:avLst/>
          </a:prstGeom>
          <a:noFill/>
          <a:extLst>
            <a:ext uri="{909E8E84-426E-40DD-AFC4-6F175D3DCCD1}">
              <a14:hiddenFill xmlns:a14="http://schemas.microsoft.com/office/drawing/2010/main">
                <a:solidFill>
                  <a:srgbClr val="FFFFFF"/>
                </a:solidFill>
              </a14:hiddenFill>
            </a:ext>
          </a:extLst>
        </p:spPr>
      </p:pic>
      <p:pic>
        <p:nvPicPr>
          <p:cNvPr id="370" name="Picture 16" descr="http://images1.wikia.nocookie.net/__cb20110108195560/zomg/images/thumb/f/fc/Orange_important_icon.svg/40px-Orange_important_icon.svg.pn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0942" y="5686536"/>
            <a:ext cx="312759" cy="312760"/>
          </a:xfrm>
          <a:prstGeom prst="rect">
            <a:avLst/>
          </a:prstGeom>
          <a:noFill/>
          <a:extLst>
            <a:ext uri="{909E8E84-426E-40DD-AFC4-6F175D3DCCD1}">
              <a14:hiddenFill xmlns:a14="http://schemas.microsoft.com/office/drawing/2010/main">
                <a:solidFill>
                  <a:srgbClr val="FFFFFF"/>
                </a:solidFill>
              </a14:hiddenFill>
            </a:ext>
          </a:extLst>
        </p:spPr>
      </p:pic>
      <p:pic>
        <p:nvPicPr>
          <p:cNvPr id="371" name="Picture 16" descr="http://images1.wikia.nocookie.net/__cb20110108195560/zomg/images/thumb/f/fc/Orange_important_icon.svg/40px-Orange_important_icon.svg.pn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87946" y="5607576"/>
            <a:ext cx="312759" cy="312760"/>
          </a:xfrm>
          <a:prstGeom prst="rect">
            <a:avLst/>
          </a:prstGeom>
          <a:noFill/>
          <a:extLst>
            <a:ext uri="{909E8E84-426E-40DD-AFC4-6F175D3DCCD1}">
              <a14:hiddenFill xmlns:a14="http://schemas.microsoft.com/office/drawing/2010/main">
                <a:solidFill>
                  <a:srgbClr val="FFFFFF"/>
                </a:solidFill>
              </a14:hiddenFill>
            </a:ext>
          </a:extLst>
        </p:spPr>
      </p:pic>
      <p:pic>
        <p:nvPicPr>
          <p:cNvPr id="372" name="Picture 16" descr="http://images1.wikia.nocookie.net/__cb20110108195560/zomg/images/thumb/f/fc/Orange_important_icon.svg/40px-Orange_important_icon.svg.pn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3951" y="5656323"/>
            <a:ext cx="312759" cy="312760"/>
          </a:xfrm>
          <a:prstGeom prst="rect">
            <a:avLst/>
          </a:prstGeom>
          <a:noFill/>
          <a:extLst>
            <a:ext uri="{909E8E84-426E-40DD-AFC4-6F175D3DCCD1}">
              <a14:hiddenFill xmlns:a14="http://schemas.microsoft.com/office/drawing/2010/main">
                <a:solidFill>
                  <a:srgbClr val="FFFFFF"/>
                </a:solidFill>
              </a14:hiddenFill>
            </a:ext>
          </a:extLst>
        </p:spPr>
      </p:pic>
      <p:pic>
        <p:nvPicPr>
          <p:cNvPr id="373" name="Picture 16" descr="http://images1.wikia.nocookie.net/__cb20110108195560/zomg/images/thumb/f/fc/Orange_important_icon.svg/40px-Orange_important_icon.svg.pn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52908" y="5291736"/>
            <a:ext cx="312759" cy="312760"/>
          </a:xfrm>
          <a:prstGeom prst="rect">
            <a:avLst/>
          </a:prstGeom>
          <a:noFill/>
          <a:extLst>
            <a:ext uri="{909E8E84-426E-40DD-AFC4-6F175D3DCCD1}">
              <a14:hiddenFill xmlns:a14="http://schemas.microsoft.com/office/drawing/2010/main">
                <a:solidFill>
                  <a:srgbClr val="FFFFFF"/>
                </a:solidFill>
              </a14:hiddenFill>
            </a:ext>
          </a:extLst>
        </p:spPr>
      </p:pic>
      <p:pic>
        <p:nvPicPr>
          <p:cNvPr id="374" name="Picture 16" descr="http://images1.wikia.nocookie.net/__cb20110108195560/zomg/images/thumb/f/fc/Orange_important_icon.svg/40px-Orange_important_icon.svg.pn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38913" y="5340483"/>
            <a:ext cx="312759" cy="312760"/>
          </a:xfrm>
          <a:prstGeom prst="rect">
            <a:avLst/>
          </a:prstGeom>
          <a:noFill/>
          <a:extLst>
            <a:ext uri="{909E8E84-426E-40DD-AFC4-6F175D3DCCD1}">
              <a14:hiddenFill xmlns:a14="http://schemas.microsoft.com/office/drawing/2010/main">
                <a:solidFill>
                  <a:srgbClr val="FFFFFF"/>
                </a:solidFill>
              </a14:hiddenFill>
            </a:ext>
          </a:extLst>
        </p:spPr>
      </p:pic>
      <p:pic>
        <p:nvPicPr>
          <p:cNvPr id="375" name="Picture 16" descr="http://images1.wikia.nocookie.net/__cb20110108195560/zomg/images/thumb/f/fc/Orange_important_icon.svg/40px-Orange_important_icon.svg.pn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5917" y="5261523"/>
            <a:ext cx="312759" cy="312760"/>
          </a:xfrm>
          <a:prstGeom prst="rect">
            <a:avLst/>
          </a:prstGeom>
          <a:noFill/>
          <a:extLst>
            <a:ext uri="{909E8E84-426E-40DD-AFC4-6F175D3DCCD1}">
              <a14:hiddenFill xmlns:a14="http://schemas.microsoft.com/office/drawing/2010/main">
                <a:solidFill>
                  <a:srgbClr val="FFFFFF"/>
                </a:solidFill>
              </a14:hiddenFill>
            </a:ext>
          </a:extLst>
        </p:spPr>
      </p:pic>
      <p:pic>
        <p:nvPicPr>
          <p:cNvPr id="376" name="Picture 16" descr="http://images1.wikia.nocookie.net/__cb20110108195560/zomg/images/thumb/f/fc/Orange_important_icon.svg/40px-Orange_important_icon.svg.pn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1922" y="5310270"/>
            <a:ext cx="312759" cy="312760"/>
          </a:xfrm>
          <a:prstGeom prst="rect">
            <a:avLst/>
          </a:prstGeom>
          <a:noFill/>
          <a:extLst>
            <a:ext uri="{909E8E84-426E-40DD-AFC4-6F175D3DCCD1}">
              <a14:hiddenFill xmlns:a14="http://schemas.microsoft.com/office/drawing/2010/main">
                <a:solidFill>
                  <a:srgbClr val="FFFFFF"/>
                </a:solidFill>
              </a14:hiddenFill>
            </a:ext>
          </a:extLst>
        </p:spPr>
      </p:pic>
      <p:pic>
        <p:nvPicPr>
          <p:cNvPr id="377" name="Picture 16" descr="http://images1.wikia.nocookie.net/__cb20110108195560/zomg/images/thumb/f/fc/Orange_important_icon.svg/40px-Orange_important_icon.svg.pn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72321" y="5197664"/>
            <a:ext cx="312759" cy="3127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bwMode="black">
          <a:xfrm rot="19789329">
            <a:off x="-267747" y="3907682"/>
            <a:ext cx="4082358" cy="385438"/>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fontAlgn="base">
              <a:lnSpc>
                <a:spcPct val="90000"/>
              </a:lnSpc>
              <a:spcBef>
                <a:spcPct val="0"/>
              </a:spcBef>
              <a:spcAft>
                <a:spcPct val="0"/>
              </a:spcAft>
            </a:pPr>
            <a:r>
              <a:rPr lang="en-US" sz="2000" b="1" dirty="0" smtClean="0">
                <a:solidFill>
                  <a:schemeClr val="accent5"/>
                </a:solidFill>
                <a:latin typeface="Helvetica Neue"/>
                <a:cs typeface="Helvetica Neue"/>
              </a:rPr>
              <a:t>Mainframes </a:t>
            </a:r>
            <a:r>
              <a:rPr lang="en-US" sz="2000" b="1" dirty="0" smtClean="0">
                <a:solidFill>
                  <a:schemeClr val="accent5"/>
                </a:solidFill>
                <a:latin typeface="Helvetica Neue"/>
                <a:cs typeface="Times New Roman"/>
              </a:rPr>
              <a:t>► x86 Servers</a:t>
            </a:r>
            <a:r>
              <a:rPr lang="en-US" sz="2000" b="1" dirty="0">
                <a:solidFill>
                  <a:schemeClr val="accent5"/>
                </a:solidFill>
                <a:latin typeface="Helvetica Neue"/>
                <a:cs typeface="Helvetica Neue"/>
              </a:rPr>
              <a:t> </a:t>
            </a:r>
            <a:r>
              <a:rPr lang="en-US" sz="2000" b="1" dirty="0">
                <a:solidFill>
                  <a:schemeClr val="accent5"/>
                </a:solidFill>
                <a:latin typeface="Helvetica Neue"/>
                <a:cs typeface="Times New Roman"/>
              </a:rPr>
              <a:t>► </a:t>
            </a:r>
            <a:r>
              <a:rPr lang="en-US" sz="2000" b="1" dirty="0" smtClean="0">
                <a:solidFill>
                  <a:schemeClr val="accent5"/>
                </a:solidFill>
                <a:latin typeface="Helvetica Neue"/>
                <a:cs typeface="Times New Roman"/>
              </a:rPr>
              <a:t>► </a:t>
            </a:r>
            <a:endParaRPr lang="en-US" sz="2000" b="1" kern="1200" cap="none" noProof="0" dirty="0" smtClean="0">
              <a:solidFill>
                <a:schemeClr val="accent5"/>
              </a:solidFill>
              <a:latin typeface="Helvetica Neue"/>
              <a:cs typeface="Helvetica Neue"/>
            </a:endParaRPr>
          </a:p>
        </p:txBody>
      </p:sp>
      <p:sp>
        <p:nvSpPr>
          <p:cNvPr id="5" name="TextBox 4"/>
          <p:cNvSpPr txBox="1"/>
          <p:nvPr/>
        </p:nvSpPr>
        <p:spPr bwMode="black">
          <a:xfrm>
            <a:off x="3372393" y="2988672"/>
            <a:ext cx="2773226" cy="400487"/>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fontAlgn="base">
              <a:lnSpc>
                <a:spcPct val="90000"/>
              </a:lnSpc>
              <a:spcBef>
                <a:spcPct val="0"/>
              </a:spcBef>
              <a:spcAft>
                <a:spcPct val="0"/>
              </a:spcAft>
            </a:pPr>
            <a:r>
              <a:rPr lang="en-US" sz="2000" b="1" kern="1200" cap="none" noProof="0" dirty="0" smtClean="0">
                <a:solidFill>
                  <a:schemeClr val="accent5"/>
                </a:solidFill>
                <a:latin typeface="맑은 고딕" panose="020B0503020000020004" pitchFamily="50" charset="-127"/>
                <a:ea typeface="맑은 고딕" panose="020B0503020000020004" pitchFamily="50" charset="-127"/>
                <a:cs typeface="Helvetica Neue"/>
              </a:rPr>
              <a:t>Datacenters/Virtualization</a:t>
            </a:r>
            <a:r>
              <a:rPr lang="en-US" sz="2000" b="1" dirty="0" smtClean="0">
                <a:solidFill>
                  <a:schemeClr val="accent5"/>
                </a:solidFill>
                <a:latin typeface="맑은 고딕" panose="020B0503020000020004" pitchFamily="50" charset="-127"/>
                <a:ea typeface="맑은 고딕" panose="020B0503020000020004" pitchFamily="50" charset="-127"/>
                <a:cs typeface="Helvetica Neue"/>
              </a:rPr>
              <a:t> </a:t>
            </a:r>
            <a:r>
              <a:rPr lang="en-US" sz="2000" b="1" dirty="0">
                <a:solidFill>
                  <a:schemeClr val="accent5"/>
                </a:solidFill>
                <a:latin typeface="맑은 고딕" panose="020B0503020000020004" pitchFamily="50" charset="-127"/>
                <a:ea typeface="맑은 고딕" panose="020B0503020000020004" pitchFamily="50" charset="-127"/>
                <a:cs typeface="Times New Roman"/>
              </a:rPr>
              <a:t>► ► </a:t>
            </a:r>
            <a:endParaRPr lang="en-US" sz="2000" b="1" kern="1200" cap="none" noProof="0" dirty="0" smtClean="0">
              <a:solidFill>
                <a:schemeClr val="accent5"/>
              </a:solidFill>
              <a:latin typeface="맑은 고딕" panose="020B0503020000020004" pitchFamily="50" charset="-127"/>
              <a:ea typeface="맑은 고딕" panose="020B0503020000020004" pitchFamily="50" charset="-127"/>
              <a:cs typeface="Helvetica Neue"/>
            </a:endParaRPr>
          </a:p>
        </p:txBody>
      </p:sp>
      <p:sp>
        <p:nvSpPr>
          <p:cNvPr id="27" name="Rectangle 26"/>
          <p:cNvSpPr/>
          <p:nvPr/>
        </p:nvSpPr>
        <p:spPr>
          <a:xfrm rot="16200000">
            <a:off x="-1014550" y="3133274"/>
            <a:ext cx="4255901" cy="3777506"/>
          </a:xfrm>
          <a:prstGeom prst="rect">
            <a:avLst/>
          </a:prstGeom>
          <a:gradFill>
            <a:gsLst>
              <a:gs pos="0">
                <a:srgbClr val="FFFFFF">
                  <a:alpha val="88000"/>
                </a:srgbClr>
              </a:gs>
              <a:gs pos="35000">
                <a:srgbClr val="FFFFFF">
                  <a:alpha val="80000"/>
                </a:srgbClr>
              </a:gs>
              <a:gs pos="68000">
                <a:srgbClr val="FFFFFF">
                  <a:alpha val="68000"/>
                </a:srgbClr>
              </a:gs>
              <a:gs pos="100000">
                <a:srgbClr val="FFFFFF">
                  <a:alpha val="0"/>
                </a:srgbClr>
              </a:gs>
            </a:gsLst>
            <a:lin ang="5400000" scaled="0"/>
          </a:gra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sp>
        <p:nvSpPr>
          <p:cNvPr id="35" name="Slide Number Placeholder 1"/>
          <p:cNvSpPr>
            <a:spLocks noGrp="1"/>
          </p:cNvSpPr>
          <p:nvPr>
            <p:ph type="sldNum" sz="quarter" idx="4"/>
          </p:nvPr>
        </p:nvSpPr>
        <p:spPr>
          <a:xfrm>
            <a:off x="8534400" y="6543675"/>
            <a:ext cx="590550" cy="304800"/>
          </a:xfrm>
        </p:spPr>
        <p:txBody>
          <a:bodyPr/>
          <a:lstStyle/>
          <a:p>
            <a:pPr fontAlgn="base">
              <a:spcBef>
                <a:spcPct val="0"/>
              </a:spcBef>
              <a:spcAft>
                <a:spcPct val="0"/>
              </a:spcAft>
              <a:defRPr/>
            </a:pPr>
            <a:fld id="{C2BF90A9-4355-4E98-BCF6-C1E61A80C614}" type="slidenum">
              <a:rPr lang="en-US" smtClean="0">
                <a:latin typeface="Helvetica Neue"/>
              </a:rPr>
              <a:pPr fontAlgn="base">
                <a:spcBef>
                  <a:spcPct val="0"/>
                </a:spcBef>
                <a:spcAft>
                  <a:spcPct val="0"/>
                </a:spcAft>
                <a:defRPr/>
              </a:pPr>
              <a:t>2</a:t>
            </a:fld>
            <a:endParaRPr lang="en-US" dirty="0">
              <a:latin typeface="Helvetica Neue"/>
            </a:endParaRPr>
          </a:p>
        </p:txBody>
      </p:sp>
      <p:sp>
        <p:nvSpPr>
          <p:cNvPr id="36" name="Footer Placeholder 2"/>
          <p:cNvSpPr>
            <a:spLocks noGrp="1"/>
          </p:cNvSpPr>
          <p:nvPr>
            <p:ph type="ftr" sz="quarter" idx="3"/>
          </p:nvPr>
        </p:nvSpPr>
        <p:spPr>
          <a:xfrm>
            <a:off x="398080" y="6543675"/>
            <a:ext cx="7983920" cy="304800"/>
          </a:xfrm>
        </p:spPr>
        <p:txBody>
          <a:bodyPr/>
          <a:lstStyle/>
          <a:p>
            <a:pPr>
              <a:defRPr/>
            </a:pPr>
            <a:r>
              <a:rPr lang="en-US" dirty="0" smtClean="0"/>
              <a:t>Stratus Copyright</a:t>
            </a:r>
            <a:endParaRPr lang="en-US" dirty="0"/>
          </a:p>
        </p:txBody>
      </p:sp>
      <p:sp>
        <p:nvSpPr>
          <p:cNvPr id="90" name="Rectangle 89"/>
          <p:cNvSpPr/>
          <p:nvPr/>
        </p:nvSpPr>
        <p:spPr>
          <a:xfrm rot="19817163">
            <a:off x="7465720" y="2758467"/>
            <a:ext cx="2195776" cy="630722"/>
          </a:xfrm>
          <a:prstGeom prst="rect">
            <a:avLst/>
          </a:prstGeom>
          <a:gradFill>
            <a:gsLst>
              <a:gs pos="0">
                <a:schemeClr val="accent5"/>
              </a:gs>
              <a:gs pos="94000">
                <a:srgbClr val="4E85BF"/>
              </a:gs>
              <a:gs pos="52000">
                <a:srgbClr val="3973B1"/>
              </a:gs>
              <a:gs pos="20000">
                <a:srgbClr val="2764A5"/>
              </a:gs>
              <a:gs pos="94000">
                <a:srgbClr val="5288C1"/>
              </a:gs>
            </a:gsLst>
            <a:lin ang="5400000" scaled="0"/>
          </a:gra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66"/>
                </a:solidFill>
                <a:effectLst/>
                <a:latin typeface="Tahoma" pitchFamily="34" charset="0"/>
              </a:rPr>
              <a:t> </a:t>
            </a:r>
          </a:p>
        </p:txBody>
      </p:sp>
      <p:sp>
        <p:nvSpPr>
          <p:cNvPr id="89" name="Rectangle 88"/>
          <p:cNvSpPr/>
          <p:nvPr/>
        </p:nvSpPr>
        <p:spPr>
          <a:xfrm rot="19817163">
            <a:off x="7462560" y="3304872"/>
            <a:ext cx="2243827" cy="630722"/>
          </a:xfrm>
          <a:prstGeom prst="rect">
            <a:avLst/>
          </a:prstGeom>
          <a:gradFill>
            <a:gsLst>
              <a:gs pos="0">
                <a:schemeClr val="accent5"/>
              </a:gs>
              <a:gs pos="94000">
                <a:srgbClr val="4E85BF"/>
              </a:gs>
              <a:gs pos="52000">
                <a:srgbClr val="3973B1"/>
              </a:gs>
              <a:gs pos="20000">
                <a:srgbClr val="2764A5"/>
              </a:gs>
              <a:gs pos="94000">
                <a:srgbClr val="5288C1"/>
              </a:gs>
            </a:gsLst>
            <a:lin ang="5400000" scaled="0"/>
          </a:gra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66"/>
                </a:solidFill>
                <a:effectLst/>
                <a:latin typeface="Tahoma" pitchFamily="34" charset="0"/>
              </a:rPr>
              <a:t> </a:t>
            </a:r>
          </a:p>
        </p:txBody>
      </p:sp>
      <p:sp>
        <p:nvSpPr>
          <p:cNvPr id="88" name="Rectangle 87"/>
          <p:cNvSpPr/>
          <p:nvPr/>
        </p:nvSpPr>
        <p:spPr>
          <a:xfrm rot="19817163">
            <a:off x="7462130" y="3839506"/>
            <a:ext cx="2250369" cy="630722"/>
          </a:xfrm>
          <a:prstGeom prst="rect">
            <a:avLst/>
          </a:prstGeom>
          <a:pattFill prst="dkHorz">
            <a:fgClr>
              <a:schemeClr val="accent5">
                <a:lumMod val="75000"/>
              </a:schemeClr>
            </a:fgClr>
            <a:bgClr>
              <a:schemeClr val="accent5">
                <a:lumMod val="50000"/>
              </a:schemeClr>
            </a:bgClr>
          </a:patt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66"/>
                </a:solidFill>
                <a:effectLst/>
                <a:latin typeface="Tahoma" pitchFamily="34" charset="0"/>
              </a:rPr>
              <a:t> </a:t>
            </a:r>
          </a:p>
        </p:txBody>
      </p:sp>
      <p:sp>
        <p:nvSpPr>
          <p:cNvPr id="91" name="Rectangle 90"/>
          <p:cNvSpPr/>
          <p:nvPr/>
        </p:nvSpPr>
        <p:spPr>
          <a:xfrm rot="19817163">
            <a:off x="7459555" y="4382897"/>
            <a:ext cx="2289543" cy="630722"/>
          </a:xfrm>
          <a:prstGeom prst="rect">
            <a:avLst/>
          </a:prstGeom>
          <a:gradFill>
            <a:gsLst>
              <a:gs pos="0">
                <a:schemeClr val="accent5"/>
              </a:gs>
              <a:gs pos="94000">
                <a:srgbClr val="4E85BF"/>
              </a:gs>
              <a:gs pos="52000">
                <a:srgbClr val="3973B1"/>
              </a:gs>
              <a:gs pos="20000">
                <a:srgbClr val="2764A5"/>
              </a:gs>
              <a:gs pos="94000">
                <a:srgbClr val="5288C1"/>
              </a:gs>
            </a:gsLst>
            <a:lin ang="5400000" scaled="0"/>
          </a:gra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66"/>
                </a:solidFill>
                <a:effectLst/>
                <a:latin typeface="Tahoma" pitchFamily="34" charset="0"/>
              </a:rPr>
              <a:t> </a:t>
            </a:r>
          </a:p>
        </p:txBody>
      </p:sp>
      <p:sp>
        <p:nvSpPr>
          <p:cNvPr id="7" name="Rectangle 6"/>
          <p:cNvSpPr/>
          <p:nvPr/>
        </p:nvSpPr>
        <p:spPr>
          <a:xfrm rot="19766850">
            <a:off x="7749804" y="4991629"/>
            <a:ext cx="2201537" cy="799086"/>
          </a:xfrm>
          <a:prstGeom prst="rect">
            <a:avLst/>
          </a:prstGeom>
          <a:solidFill>
            <a:srgbClr val="FFFFFF"/>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sp>
        <p:nvSpPr>
          <p:cNvPr id="94" name="TextBox 93"/>
          <p:cNvSpPr txBox="1"/>
          <p:nvPr/>
        </p:nvSpPr>
        <p:spPr bwMode="black">
          <a:xfrm rot="19789329">
            <a:off x="7255808" y="2770239"/>
            <a:ext cx="1091820" cy="288735"/>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fontAlgn="base">
              <a:lnSpc>
                <a:spcPct val="90000"/>
              </a:lnSpc>
              <a:spcBef>
                <a:spcPct val="0"/>
              </a:spcBef>
              <a:spcAft>
                <a:spcPct val="0"/>
              </a:spcAft>
            </a:pPr>
            <a:r>
              <a:rPr lang="en-US" sz="2000" b="1" dirty="0">
                <a:solidFill>
                  <a:schemeClr val="accent5"/>
                </a:solidFill>
                <a:latin typeface="Helvetica Neue"/>
                <a:cs typeface="Helvetica Neue"/>
              </a:rPr>
              <a:t>Cloud </a:t>
            </a:r>
            <a:r>
              <a:rPr lang="en-US" sz="2000" b="1" dirty="0">
                <a:solidFill>
                  <a:schemeClr val="accent5"/>
                </a:solidFill>
                <a:latin typeface="Helvetica Neue"/>
                <a:cs typeface="Times New Roman"/>
              </a:rPr>
              <a:t>► </a:t>
            </a:r>
            <a:r>
              <a:rPr lang="en-US" sz="2000" b="1" dirty="0" smtClean="0">
                <a:solidFill>
                  <a:schemeClr val="accent5"/>
                </a:solidFill>
                <a:latin typeface="Helvetica Neue"/>
                <a:cs typeface="Times New Roman"/>
              </a:rPr>
              <a:t>►</a:t>
            </a:r>
            <a:r>
              <a:rPr lang="en-US" sz="2000" b="1" dirty="0" smtClean="0">
                <a:solidFill>
                  <a:schemeClr val="accent5"/>
                </a:solidFill>
                <a:latin typeface="Helvetica Neue"/>
                <a:cs typeface="Helvetica Neue"/>
              </a:rPr>
              <a:t> </a:t>
            </a:r>
            <a:r>
              <a:rPr lang="en-US" sz="2000" b="1" dirty="0">
                <a:solidFill>
                  <a:schemeClr val="accent5"/>
                </a:solidFill>
                <a:latin typeface="Helvetica Neue"/>
                <a:cs typeface="Times New Roman"/>
              </a:rPr>
              <a:t>► ► </a:t>
            </a:r>
            <a:endParaRPr lang="en-US" sz="2000" b="1" kern="1200" cap="none" noProof="0" dirty="0" smtClean="0">
              <a:solidFill>
                <a:schemeClr val="accent5"/>
              </a:solidFill>
              <a:latin typeface="Helvetica Neue"/>
              <a:cs typeface="Helvetica Neue"/>
            </a:endParaRPr>
          </a:p>
        </p:txBody>
      </p:sp>
      <p:sp>
        <p:nvSpPr>
          <p:cNvPr id="98" name="Rectangle 97"/>
          <p:cNvSpPr/>
          <p:nvPr/>
        </p:nvSpPr>
        <p:spPr>
          <a:xfrm rot="5400000">
            <a:off x="5982468" y="3061339"/>
            <a:ext cx="4746800" cy="2197288"/>
          </a:xfrm>
          <a:prstGeom prst="rect">
            <a:avLst/>
          </a:prstGeom>
          <a:gradFill>
            <a:gsLst>
              <a:gs pos="0">
                <a:srgbClr val="FFFFFF">
                  <a:alpha val="88000"/>
                </a:srgbClr>
              </a:gs>
              <a:gs pos="6000">
                <a:srgbClr val="FFFFFF"/>
              </a:gs>
              <a:gs pos="15000">
                <a:srgbClr val="FFFFFF">
                  <a:alpha val="80000"/>
                </a:srgbClr>
              </a:gs>
              <a:gs pos="68000">
                <a:srgbClr val="FFFFFF">
                  <a:alpha val="68000"/>
                </a:srgbClr>
              </a:gs>
              <a:gs pos="100000">
                <a:srgbClr val="FFFFFF">
                  <a:alpha val="0"/>
                </a:srgbClr>
              </a:gs>
            </a:gsLst>
            <a:lin ang="5400000" scaled="0"/>
          </a:gra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sp>
        <p:nvSpPr>
          <p:cNvPr id="22" name="TextBox 21"/>
          <p:cNvSpPr txBox="1"/>
          <p:nvPr/>
        </p:nvSpPr>
        <p:spPr bwMode="black">
          <a:xfrm>
            <a:off x="3385080" y="3428479"/>
            <a:ext cx="4431227" cy="2228423"/>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spcBef>
                <a:spcPct val="0"/>
              </a:spcBef>
              <a:spcAft>
                <a:spcPts val="1400"/>
              </a:spcAft>
              <a:buClrTx/>
              <a:buSzTx/>
              <a:buFontTx/>
              <a:buNone/>
              <a:tabLst/>
            </a:pPr>
            <a:r>
              <a:rPr lang="en-US" sz="2400" b="1" kern="1200" cap="none" noProof="0" dirty="0" smtClean="0">
                <a:solidFill>
                  <a:schemeClr val="accent5">
                    <a:lumMod val="50000"/>
                  </a:schemeClr>
                </a:solidFill>
                <a:latin typeface="Helvetica Neue"/>
                <a:cs typeface="Helvetica Neue"/>
              </a:rPr>
              <a:t>More Industries</a:t>
            </a:r>
          </a:p>
          <a:p>
            <a:pPr fontAlgn="base">
              <a:spcBef>
                <a:spcPct val="0"/>
              </a:spcBef>
              <a:spcAft>
                <a:spcPts val="1400"/>
              </a:spcAft>
            </a:pPr>
            <a:r>
              <a:rPr lang="en-US" sz="2400" b="1" dirty="0" smtClean="0">
                <a:solidFill>
                  <a:schemeClr val="accent5">
                    <a:lumMod val="50000"/>
                  </a:schemeClr>
                </a:solidFill>
                <a:latin typeface="Helvetica Neue"/>
                <a:cs typeface="Helvetica Neue"/>
              </a:rPr>
              <a:t>More Users</a:t>
            </a:r>
            <a:endParaRPr lang="en-US" sz="2400" b="1" dirty="0">
              <a:solidFill>
                <a:schemeClr val="accent5">
                  <a:lumMod val="50000"/>
                </a:schemeClr>
              </a:solidFill>
              <a:latin typeface="Helvetica Neue"/>
              <a:cs typeface="Helvetica Neue"/>
            </a:endParaRPr>
          </a:p>
          <a:p>
            <a:pPr marL="0" marR="0" indent="0" algn="l" defTabSz="914400" rtl="0" eaLnBrk="1" fontAlgn="base" latinLnBrk="0" hangingPunct="1">
              <a:spcBef>
                <a:spcPct val="0"/>
              </a:spcBef>
              <a:spcAft>
                <a:spcPts val="1400"/>
              </a:spcAft>
              <a:buClrTx/>
              <a:buSzTx/>
              <a:buFontTx/>
              <a:buNone/>
              <a:tabLst/>
            </a:pPr>
            <a:r>
              <a:rPr lang="en-US" sz="2400" b="1" dirty="0" smtClean="0">
                <a:solidFill>
                  <a:schemeClr val="accent5">
                    <a:lumMod val="50000"/>
                  </a:schemeClr>
                </a:solidFill>
                <a:latin typeface="Helvetica Neue"/>
                <a:cs typeface="Helvetica Neue"/>
              </a:rPr>
              <a:t>More Virtual Servers</a:t>
            </a:r>
          </a:p>
          <a:p>
            <a:pPr marL="0" marR="0" indent="0" algn="l" defTabSz="914400" rtl="0" eaLnBrk="1" fontAlgn="base" latinLnBrk="0" hangingPunct="1">
              <a:spcBef>
                <a:spcPct val="0"/>
              </a:spcBef>
              <a:spcAft>
                <a:spcPts val="1400"/>
              </a:spcAft>
              <a:buClrTx/>
              <a:buSzTx/>
              <a:buFontTx/>
              <a:buNone/>
              <a:tabLst/>
            </a:pPr>
            <a:r>
              <a:rPr lang="en-US" sz="2400" b="1" dirty="0" smtClean="0">
                <a:solidFill>
                  <a:schemeClr val="accent5">
                    <a:lumMod val="50000"/>
                  </a:schemeClr>
                </a:solidFill>
                <a:latin typeface="Helvetica Neue"/>
                <a:cs typeface="Helvetica Neue"/>
              </a:rPr>
              <a:t>More Critical Applications</a:t>
            </a:r>
            <a:endParaRPr lang="en-US" sz="2400" b="1" kern="1200" cap="none" noProof="0" dirty="0" smtClean="0">
              <a:solidFill>
                <a:schemeClr val="accent5">
                  <a:lumMod val="50000"/>
                </a:schemeClr>
              </a:solidFill>
              <a:latin typeface="Helvetica Neue"/>
              <a:cs typeface="Helvetica Neue"/>
            </a:endParaRPr>
          </a:p>
          <a:p>
            <a:pPr marL="0" marR="0" indent="0" algn="l" defTabSz="914400" rtl="0" eaLnBrk="1" fontAlgn="base" latinLnBrk="0" hangingPunct="1">
              <a:spcBef>
                <a:spcPct val="0"/>
              </a:spcBef>
              <a:spcAft>
                <a:spcPts val="1400"/>
              </a:spcAft>
              <a:buClrTx/>
              <a:buSzTx/>
              <a:buFontTx/>
              <a:buNone/>
              <a:tabLst/>
            </a:pPr>
            <a:endParaRPr lang="en-US" sz="2400" b="1" kern="1200" cap="none" noProof="0" dirty="0" smtClean="0">
              <a:solidFill>
                <a:schemeClr val="accent5">
                  <a:lumMod val="50000"/>
                </a:schemeClr>
              </a:solidFill>
              <a:latin typeface="Helvetica Neue"/>
              <a:cs typeface="Helvetica Neue"/>
            </a:endParaRPr>
          </a:p>
        </p:txBody>
      </p:sp>
      <p:sp>
        <p:nvSpPr>
          <p:cNvPr id="127" name="TextBox 126"/>
          <p:cNvSpPr txBox="1"/>
          <p:nvPr/>
        </p:nvSpPr>
        <p:spPr bwMode="black">
          <a:xfrm>
            <a:off x="7068880" y="1691981"/>
            <a:ext cx="1726798" cy="648906"/>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algn="ctr" eaLnBrk="0" hangingPunct="0">
              <a:lnSpc>
                <a:spcPct val="90000"/>
              </a:lnSpc>
              <a:spcBef>
                <a:spcPts val="300"/>
              </a:spcBef>
              <a:spcAft>
                <a:spcPts val="300"/>
              </a:spcAft>
              <a:buClr>
                <a:srgbClr val="003366"/>
              </a:buClr>
            </a:pPr>
            <a:r>
              <a:rPr lang="ko-KR" altLang="en-US" sz="1400" dirty="0" smtClean="0">
                <a:solidFill>
                  <a:srgbClr val="8497A6"/>
                </a:solidFill>
                <a:latin typeface="Helvetica Neue Light"/>
                <a:cs typeface="Helvetica Neue Light"/>
              </a:rPr>
              <a:t>상호작용 서비스의 증가</a:t>
            </a:r>
            <a:endParaRPr lang="en-US" sz="1400" dirty="0">
              <a:solidFill>
                <a:srgbClr val="8497A6"/>
              </a:solidFill>
              <a:latin typeface="Helvetica Neue Light"/>
              <a:cs typeface="Helvetica Neue Light"/>
            </a:endParaRPr>
          </a:p>
        </p:txBody>
      </p:sp>
      <p:cxnSp>
        <p:nvCxnSpPr>
          <p:cNvPr id="159" name="Straight Connector 158"/>
          <p:cNvCxnSpPr/>
          <p:nvPr/>
        </p:nvCxnSpPr>
        <p:spPr bwMode="auto">
          <a:xfrm flipV="1">
            <a:off x="6936744" y="1681030"/>
            <a:ext cx="0" cy="764114"/>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sp>
        <p:nvSpPr>
          <p:cNvPr id="100" name="TextBox 99"/>
          <p:cNvSpPr txBox="1"/>
          <p:nvPr/>
        </p:nvSpPr>
        <p:spPr bwMode="black">
          <a:xfrm>
            <a:off x="3373704" y="3406740"/>
            <a:ext cx="4431227" cy="1505400"/>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spcBef>
                <a:spcPct val="0"/>
              </a:spcBef>
              <a:spcAft>
                <a:spcPts val="1400"/>
              </a:spcAft>
              <a:buClrTx/>
              <a:buSzTx/>
              <a:buFontTx/>
              <a:buNone/>
              <a:tabLst/>
            </a:pPr>
            <a:r>
              <a:rPr lang="en-US" sz="2400" b="1" kern="1200" cap="none" noProof="0" dirty="0" smtClean="0">
                <a:solidFill>
                  <a:schemeClr val="bg2"/>
                </a:solidFill>
                <a:latin typeface="맑은 고딕" panose="020B0503020000020004" pitchFamily="50" charset="-127"/>
                <a:ea typeface="맑은 고딕" panose="020B0503020000020004" pitchFamily="50" charset="-127"/>
                <a:cs typeface="Helvetica Neue"/>
              </a:rPr>
              <a:t>More Industries</a:t>
            </a:r>
          </a:p>
          <a:p>
            <a:pPr fontAlgn="base">
              <a:spcBef>
                <a:spcPct val="0"/>
              </a:spcBef>
              <a:spcAft>
                <a:spcPts val="1400"/>
              </a:spcAft>
            </a:pPr>
            <a:r>
              <a:rPr lang="en-US" sz="2400" b="1" dirty="0" smtClean="0">
                <a:solidFill>
                  <a:schemeClr val="bg2"/>
                </a:solidFill>
                <a:latin typeface="맑은 고딕" panose="020B0503020000020004" pitchFamily="50" charset="-127"/>
                <a:ea typeface="맑은 고딕" panose="020B0503020000020004" pitchFamily="50" charset="-127"/>
                <a:cs typeface="Helvetica Neue"/>
              </a:rPr>
              <a:t>More Users</a:t>
            </a:r>
            <a:endParaRPr lang="en-US" sz="2400" b="1" dirty="0">
              <a:solidFill>
                <a:schemeClr val="bg2"/>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spcBef>
                <a:spcPct val="0"/>
              </a:spcBef>
              <a:spcAft>
                <a:spcPts val="1400"/>
              </a:spcAft>
              <a:buClrTx/>
              <a:buSzTx/>
              <a:buFontTx/>
              <a:buNone/>
              <a:tabLst/>
            </a:pPr>
            <a:r>
              <a:rPr lang="en-US" sz="2400" b="1" dirty="0" smtClean="0">
                <a:solidFill>
                  <a:schemeClr val="bg2"/>
                </a:solidFill>
                <a:latin typeface="맑은 고딕" panose="020B0503020000020004" pitchFamily="50" charset="-127"/>
                <a:ea typeface="맑은 고딕" panose="020B0503020000020004" pitchFamily="50" charset="-127"/>
                <a:cs typeface="Helvetica Neue"/>
              </a:rPr>
              <a:t>More Virtual Servers</a:t>
            </a:r>
          </a:p>
          <a:p>
            <a:pPr marL="0" marR="0" indent="0" algn="l" defTabSz="914400" rtl="0" eaLnBrk="1" fontAlgn="base" latinLnBrk="0" hangingPunct="1">
              <a:spcBef>
                <a:spcPct val="0"/>
              </a:spcBef>
              <a:spcAft>
                <a:spcPts val="1400"/>
              </a:spcAft>
              <a:buClrTx/>
              <a:buSzTx/>
              <a:buFontTx/>
              <a:buNone/>
              <a:tabLst/>
            </a:pPr>
            <a:r>
              <a:rPr lang="en-US" sz="2400" b="1" dirty="0" smtClean="0">
                <a:solidFill>
                  <a:schemeClr val="bg2"/>
                </a:solidFill>
                <a:latin typeface="맑은 고딕" panose="020B0503020000020004" pitchFamily="50" charset="-127"/>
                <a:ea typeface="맑은 고딕" panose="020B0503020000020004" pitchFamily="50" charset="-127"/>
                <a:cs typeface="Helvetica Neue"/>
              </a:rPr>
              <a:t>More Critical Applications</a:t>
            </a:r>
            <a:endParaRPr lang="en-US" sz="2400" b="1" kern="1200" cap="none" noProof="0" dirty="0" smtClean="0">
              <a:solidFill>
                <a:schemeClr val="bg2"/>
              </a:solidFill>
              <a:latin typeface="맑은 고딕" panose="020B0503020000020004" pitchFamily="50" charset="-127"/>
              <a:ea typeface="맑은 고딕" panose="020B0503020000020004" pitchFamily="50" charset="-127"/>
              <a:cs typeface="Helvetica Neue"/>
            </a:endParaRPr>
          </a:p>
        </p:txBody>
      </p:sp>
    </p:spTree>
    <p:extLst>
      <p:ext uri="{BB962C8B-B14F-4D97-AF65-F5344CB8AC3E}">
        <p14:creationId xmlns:p14="http://schemas.microsoft.com/office/powerpoint/2010/main" val="1478942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fontAlgn="base">
              <a:spcBef>
                <a:spcPct val="0"/>
              </a:spcBef>
              <a:spcAft>
                <a:spcPct val="0"/>
              </a:spcAft>
              <a:defRPr/>
            </a:pPr>
            <a:fld id="{C2BF90A9-4355-4E98-BCF6-C1E61A80C614}" type="slidenum">
              <a:rPr lang="en-US" smtClean="0">
                <a:latin typeface="Helvetica Neue"/>
              </a:rPr>
              <a:pPr fontAlgn="base">
                <a:spcBef>
                  <a:spcPct val="0"/>
                </a:spcBef>
                <a:spcAft>
                  <a:spcPct val="0"/>
                </a:spcAft>
                <a:defRPr/>
              </a:pPr>
              <a:t>20</a:t>
            </a:fld>
            <a:endParaRPr lang="en-US" dirty="0">
              <a:latin typeface="Helvetica Neue"/>
            </a:endParaRPr>
          </a:p>
        </p:txBody>
      </p:sp>
      <p:cxnSp>
        <p:nvCxnSpPr>
          <p:cNvPr id="43" name="Straight Connector 42"/>
          <p:cNvCxnSpPr/>
          <p:nvPr/>
        </p:nvCxnSpPr>
        <p:spPr bwMode="auto">
          <a:xfrm flipV="1">
            <a:off x="1368415" y="3407872"/>
            <a:ext cx="0" cy="2754714"/>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44" name="Straight Connector 43"/>
          <p:cNvCxnSpPr/>
          <p:nvPr/>
        </p:nvCxnSpPr>
        <p:spPr bwMode="auto">
          <a:xfrm flipV="1">
            <a:off x="2280690" y="3407872"/>
            <a:ext cx="0" cy="2754714"/>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45" name="Straight Connector 44"/>
          <p:cNvCxnSpPr/>
          <p:nvPr/>
        </p:nvCxnSpPr>
        <p:spPr bwMode="auto">
          <a:xfrm flipV="1">
            <a:off x="3192966" y="3407872"/>
            <a:ext cx="0" cy="2754714"/>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46" name="Straight Connector 45"/>
          <p:cNvCxnSpPr/>
          <p:nvPr/>
        </p:nvCxnSpPr>
        <p:spPr bwMode="auto">
          <a:xfrm flipV="1">
            <a:off x="4105242" y="3398736"/>
            <a:ext cx="0" cy="2763850"/>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47" name="Straight Connector 46"/>
          <p:cNvCxnSpPr/>
          <p:nvPr/>
        </p:nvCxnSpPr>
        <p:spPr bwMode="auto">
          <a:xfrm flipV="1">
            <a:off x="5017518" y="3417008"/>
            <a:ext cx="0" cy="2745578"/>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48" name="Straight Connector 47"/>
          <p:cNvCxnSpPr/>
          <p:nvPr/>
        </p:nvCxnSpPr>
        <p:spPr bwMode="auto">
          <a:xfrm flipV="1">
            <a:off x="5929794" y="3417008"/>
            <a:ext cx="0" cy="2745578"/>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49" name="Straight Connector 48"/>
          <p:cNvCxnSpPr/>
          <p:nvPr/>
        </p:nvCxnSpPr>
        <p:spPr bwMode="auto">
          <a:xfrm flipV="1">
            <a:off x="6842069" y="3417008"/>
            <a:ext cx="0" cy="2745578"/>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50" name="Straight Connector 49"/>
          <p:cNvCxnSpPr/>
          <p:nvPr/>
        </p:nvCxnSpPr>
        <p:spPr bwMode="auto">
          <a:xfrm flipV="1">
            <a:off x="7763289" y="3417008"/>
            <a:ext cx="0" cy="2745578"/>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52" name="Straight Connector 51"/>
          <p:cNvCxnSpPr/>
          <p:nvPr/>
        </p:nvCxnSpPr>
        <p:spPr bwMode="auto">
          <a:xfrm>
            <a:off x="482969" y="5250272"/>
            <a:ext cx="8192595" cy="0"/>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55" name="Straight Connector 54"/>
          <p:cNvCxnSpPr/>
          <p:nvPr/>
        </p:nvCxnSpPr>
        <p:spPr bwMode="auto">
          <a:xfrm>
            <a:off x="482969" y="4329015"/>
            <a:ext cx="8192595" cy="0"/>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56" name="Straight Connector 55"/>
          <p:cNvCxnSpPr/>
          <p:nvPr/>
        </p:nvCxnSpPr>
        <p:spPr bwMode="auto">
          <a:xfrm>
            <a:off x="482969" y="3416702"/>
            <a:ext cx="8192595" cy="0"/>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57" name="Straight Connector 56"/>
          <p:cNvCxnSpPr/>
          <p:nvPr/>
        </p:nvCxnSpPr>
        <p:spPr bwMode="auto">
          <a:xfrm>
            <a:off x="482969" y="2495445"/>
            <a:ext cx="8192595" cy="0"/>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58" name="Straight Connector 57"/>
          <p:cNvCxnSpPr/>
          <p:nvPr/>
        </p:nvCxnSpPr>
        <p:spPr bwMode="auto">
          <a:xfrm>
            <a:off x="482969" y="1574188"/>
            <a:ext cx="8192595" cy="0"/>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pic>
        <p:nvPicPr>
          <p:cNvPr id="64" name="Picture 63" descr="Isuzu.pdf"/>
          <p:cNvPicPr>
            <a:picLocks noChangeAspect="1"/>
          </p:cNvPicPr>
          <p:nvPr/>
        </p:nvPicPr>
        <p:blipFill rotWithShape="1">
          <a:blip r:embed="rId3" cstate="screen"/>
          <a:srcRect t="61694"/>
          <a:stretch/>
        </p:blipFill>
        <p:spPr>
          <a:xfrm>
            <a:off x="1462382" y="1955185"/>
            <a:ext cx="675206" cy="131395"/>
          </a:xfrm>
          <a:prstGeom prst="rect">
            <a:avLst/>
          </a:prstGeom>
        </p:spPr>
      </p:pic>
      <p:pic>
        <p:nvPicPr>
          <p:cNvPr id="65" name="Picture 64" descr="p&amp;g.pdf"/>
          <p:cNvPicPr>
            <a:picLocks noChangeAspect="1"/>
          </p:cNvPicPr>
          <p:nvPr/>
        </p:nvPicPr>
        <p:blipFill>
          <a:blip r:embed="rId4" cstate="screen"/>
          <a:stretch>
            <a:fillRect/>
          </a:stretch>
        </p:blipFill>
        <p:spPr>
          <a:xfrm>
            <a:off x="3388263" y="1109322"/>
            <a:ext cx="591764" cy="258508"/>
          </a:xfrm>
          <a:prstGeom prst="rect">
            <a:avLst/>
          </a:prstGeom>
        </p:spPr>
      </p:pic>
      <p:pic>
        <p:nvPicPr>
          <p:cNvPr id="66" name="Picture 65" descr="Heinz.pdf"/>
          <p:cNvPicPr>
            <a:picLocks noChangeAspect="1"/>
          </p:cNvPicPr>
          <p:nvPr/>
        </p:nvPicPr>
        <p:blipFill>
          <a:blip r:embed="rId5" cstate="screen"/>
          <a:stretch>
            <a:fillRect/>
          </a:stretch>
        </p:blipFill>
        <p:spPr>
          <a:xfrm>
            <a:off x="2386554" y="1878111"/>
            <a:ext cx="690141" cy="276795"/>
          </a:xfrm>
          <a:prstGeom prst="rect">
            <a:avLst/>
          </a:prstGeom>
        </p:spPr>
      </p:pic>
      <p:pic>
        <p:nvPicPr>
          <p:cNvPr id="67" name="Picture 66" descr="Hersheys.pdf"/>
          <p:cNvPicPr>
            <a:picLocks noChangeAspect="1"/>
          </p:cNvPicPr>
          <p:nvPr/>
        </p:nvPicPr>
        <p:blipFill>
          <a:blip r:embed="rId6" cstate="screen"/>
          <a:stretch>
            <a:fillRect/>
          </a:stretch>
        </p:blipFill>
        <p:spPr>
          <a:xfrm>
            <a:off x="5135613" y="5626699"/>
            <a:ext cx="682134" cy="215219"/>
          </a:xfrm>
          <a:prstGeom prst="rect">
            <a:avLst/>
          </a:prstGeom>
        </p:spPr>
      </p:pic>
      <p:pic>
        <p:nvPicPr>
          <p:cNvPr id="69" name="Picture 68" descr="FedEx.pdf"/>
          <p:cNvPicPr>
            <a:picLocks noChangeAspect="1"/>
          </p:cNvPicPr>
          <p:nvPr/>
        </p:nvPicPr>
        <p:blipFill>
          <a:blip r:embed="rId7" cstate="screen"/>
          <a:stretch>
            <a:fillRect/>
          </a:stretch>
        </p:blipFill>
        <p:spPr>
          <a:xfrm>
            <a:off x="7021541" y="5639791"/>
            <a:ext cx="657878" cy="202039"/>
          </a:xfrm>
          <a:prstGeom prst="rect">
            <a:avLst/>
          </a:prstGeom>
        </p:spPr>
      </p:pic>
      <p:pic>
        <p:nvPicPr>
          <p:cNvPr id="70" name="Picture 69" descr="Citi.pdf"/>
          <p:cNvPicPr>
            <a:picLocks noChangeAspect="1"/>
          </p:cNvPicPr>
          <p:nvPr/>
        </p:nvPicPr>
        <p:blipFill>
          <a:blip r:embed="rId8" cstate="screen"/>
          <a:stretch>
            <a:fillRect/>
          </a:stretch>
        </p:blipFill>
        <p:spPr>
          <a:xfrm>
            <a:off x="4390185" y="1063993"/>
            <a:ext cx="376904" cy="243879"/>
          </a:xfrm>
          <a:prstGeom prst="rect">
            <a:avLst/>
          </a:prstGeom>
        </p:spPr>
      </p:pic>
      <p:pic>
        <p:nvPicPr>
          <p:cNvPr id="72" name="Picture 71" descr="Westpac.pdf"/>
          <p:cNvPicPr>
            <a:picLocks noChangeAspect="1"/>
          </p:cNvPicPr>
          <p:nvPr/>
        </p:nvPicPr>
        <p:blipFill>
          <a:blip r:embed="rId9" cstate="screen"/>
          <a:stretch>
            <a:fillRect/>
          </a:stretch>
        </p:blipFill>
        <p:spPr>
          <a:xfrm>
            <a:off x="7879558" y="1998389"/>
            <a:ext cx="769175" cy="144112"/>
          </a:xfrm>
          <a:prstGeom prst="rect">
            <a:avLst/>
          </a:prstGeom>
        </p:spPr>
      </p:pic>
      <p:pic>
        <p:nvPicPr>
          <p:cNvPr id="76" name="Picture 75" descr="Pfizer.pdf"/>
          <p:cNvPicPr>
            <a:picLocks noChangeAspect="1"/>
          </p:cNvPicPr>
          <p:nvPr/>
        </p:nvPicPr>
        <p:blipFill>
          <a:blip r:embed="rId10" cstate="screen"/>
          <a:stretch>
            <a:fillRect/>
          </a:stretch>
        </p:blipFill>
        <p:spPr>
          <a:xfrm>
            <a:off x="5250058" y="1031577"/>
            <a:ext cx="614770" cy="388073"/>
          </a:xfrm>
          <a:prstGeom prst="rect">
            <a:avLst/>
          </a:prstGeom>
        </p:spPr>
      </p:pic>
      <p:pic>
        <p:nvPicPr>
          <p:cNvPr id="77" name="Picture 76" descr="Lilly.pdf"/>
          <p:cNvPicPr>
            <a:picLocks noChangeAspect="1"/>
          </p:cNvPicPr>
          <p:nvPr/>
        </p:nvPicPr>
        <p:blipFill>
          <a:blip r:embed="rId11" cstate="screen"/>
          <a:stretch>
            <a:fillRect/>
          </a:stretch>
        </p:blipFill>
        <p:spPr>
          <a:xfrm>
            <a:off x="7950655" y="5565155"/>
            <a:ext cx="616763" cy="339565"/>
          </a:xfrm>
          <a:prstGeom prst="rect">
            <a:avLst/>
          </a:prstGeom>
        </p:spPr>
      </p:pic>
      <p:pic>
        <p:nvPicPr>
          <p:cNvPr id="78" name="Picture 77" descr="abbott.pdf"/>
          <p:cNvPicPr>
            <a:picLocks noChangeAspect="1"/>
          </p:cNvPicPr>
          <p:nvPr/>
        </p:nvPicPr>
        <p:blipFill>
          <a:blip r:embed="rId12" cstate="screen"/>
          <a:stretch>
            <a:fillRect/>
          </a:stretch>
        </p:blipFill>
        <p:spPr>
          <a:xfrm>
            <a:off x="6087160" y="4704339"/>
            <a:ext cx="665470" cy="165880"/>
          </a:xfrm>
          <a:prstGeom prst="rect">
            <a:avLst/>
          </a:prstGeom>
        </p:spPr>
      </p:pic>
      <p:pic>
        <p:nvPicPr>
          <p:cNvPr id="80" name="Picture 79" descr="CVS.pdf"/>
          <p:cNvPicPr>
            <a:picLocks noChangeAspect="1"/>
          </p:cNvPicPr>
          <p:nvPr/>
        </p:nvPicPr>
        <p:blipFill>
          <a:blip r:embed="rId13" cstate="screen"/>
          <a:stretch>
            <a:fillRect/>
          </a:stretch>
        </p:blipFill>
        <p:spPr>
          <a:xfrm>
            <a:off x="6994114" y="1126933"/>
            <a:ext cx="521905" cy="186993"/>
          </a:xfrm>
          <a:prstGeom prst="rect">
            <a:avLst/>
          </a:prstGeom>
        </p:spPr>
      </p:pic>
      <p:pic>
        <p:nvPicPr>
          <p:cNvPr id="81" name="Picture 80" descr="walgreens.pdf"/>
          <p:cNvPicPr>
            <a:picLocks noChangeAspect="1"/>
          </p:cNvPicPr>
          <p:nvPr/>
        </p:nvPicPr>
        <p:blipFill>
          <a:blip r:embed="rId14" cstate="screen"/>
          <a:stretch>
            <a:fillRect/>
          </a:stretch>
        </p:blipFill>
        <p:spPr>
          <a:xfrm>
            <a:off x="420363" y="4649067"/>
            <a:ext cx="830087" cy="210253"/>
          </a:xfrm>
          <a:prstGeom prst="rect">
            <a:avLst/>
          </a:prstGeom>
        </p:spPr>
      </p:pic>
      <p:pic>
        <p:nvPicPr>
          <p:cNvPr id="82" name="Picture 81" descr="CNBC.pdf"/>
          <p:cNvPicPr>
            <a:picLocks noChangeAspect="1"/>
          </p:cNvPicPr>
          <p:nvPr/>
        </p:nvPicPr>
        <p:blipFill>
          <a:blip r:embed="rId15" cstate="screen"/>
          <a:stretch>
            <a:fillRect/>
          </a:stretch>
        </p:blipFill>
        <p:spPr>
          <a:xfrm>
            <a:off x="6108670" y="954961"/>
            <a:ext cx="489440" cy="364298"/>
          </a:xfrm>
          <a:prstGeom prst="rect">
            <a:avLst/>
          </a:prstGeom>
        </p:spPr>
      </p:pic>
      <p:pic>
        <p:nvPicPr>
          <p:cNvPr id="83" name="Picture 82" descr="ESPN.pdf"/>
          <p:cNvPicPr>
            <a:picLocks noChangeAspect="1"/>
          </p:cNvPicPr>
          <p:nvPr/>
        </p:nvPicPr>
        <p:blipFill>
          <a:blip r:embed="rId16" cstate="screen"/>
          <a:stretch>
            <a:fillRect/>
          </a:stretch>
        </p:blipFill>
        <p:spPr>
          <a:xfrm>
            <a:off x="1547292" y="1156839"/>
            <a:ext cx="635016" cy="204617"/>
          </a:xfrm>
          <a:prstGeom prst="rect">
            <a:avLst/>
          </a:prstGeom>
        </p:spPr>
      </p:pic>
      <p:pic>
        <p:nvPicPr>
          <p:cNvPr id="84" name="Picture 83" descr="npr.pdf"/>
          <p:cNvPicPr>
            <a:picLocks noChangeAspect="1"/>
          </p:cNvPicPr>
          <p:nvPr/>
        </p:nvPicPr>
        <p:blipFill>
          <a:blip r:embed="rId17" cstate="screen"/>
          <a:stretch>
            <a:fillRect/>
          </a:stretch>
        </p:blipFill>
        <p:spPr>
          <a:xfrm>
            <a:off x="6047900" y="1954016"/>
            <a:ext cx="715258" cy="228380"/>
          </a:xfrm>
          <a:prstGeom prst="rect">
            <a:avLst/>
          </a:prstGeom>
        </p:spPr>
      </p:pic>
      <p:pic>
        <p:nvPicPr>
          <p:cNvPr id="86" name="Picture 85" descr="Midway.pdf"/>
          <p:cNvPicPr>
            <a:picLocks noChangeAspect="1"/>
          </p:cNvPicPr>
          <p:nvPr/>
        </p:nvPicPr>
        <p:blipFill>
          <a:blip r:embed="rId18" cstate="screen"/>
          <a:stretch>
            <a:fillRect/>
          </a:stretch>
        </p:blipFill>
        <p:spPr>
          <a:xfrm>
            <a:off x="482970" y="1195662"/>
            <a:ext cx="765682" cy="204472"/>
          </a:xfrm>
          <a:prstGeom prst="rect">
            <a:avLst/>
          </a:prstGeom>
        </p:spPr>
      </p:pic>
      <p:pic>
        <p:nvPicPr>
          <p:cNvPr id="88" name="Picture 87" descr="Caesar_s_Palace.pdf"/>
          <p:cNvPicPr>
            <a:picLocks noChangeAspect="1"/>
          </p:cNvPicPr>
          <p:nvPr/>
        </p:nvPicPr>
        <p:blipFill>
          <a:blip r:embed="rId19" cstate="screen"/>
          <a:stretch>
            <a:fillRect/>
          </a:stretch>
        </p:blipFill>
        <p:spPr>
          <a:xfrm>
            <a:off x="7012002" y="1979582"/>
            <a:ext cx="671321" cy="209788"/>
          </a:xfrm>
          <a:prstGeom prst="rect">
            <a:avLst/>
          </a:prstGeom>
        </p:spPr>
      </p:pic>
      <p:pic>
        <p:nvPicPr>
          <p:cNvPr id="89" name="Picture 88" descr="Harrah_s_Casinos.pdf"/>
          <p:cNvPicPr>
            <a:picLocks noChangeAspect="1"/>
          </p:cNvPicPr>
          <p:nvPr/>
        </p:nvPicPr>
        <p:blipFill>
          <a:blip r:embed="rId20" cstate="screen"/>
          <a:stretch>
            <a:fillRect/>
          </a:stretch>
        </p:blipFill>
        <p:spPr>
          <a:xfrm>
            <a:off x="4203315" y="1882498"/>
            <a:ext cx="694303" cy="326731"/>
          </a:xfrm>
          <a:prstGeom prst="rect">
            <a:avLst/>
          </a:prstGeom>
        </p:spPr>
      </p:pic>
      <p:pic>
        <p:nvPicPr>
          <p:cNvPr id="90" name="Picture 89" descr="150px-National_Stock_Exchange_of_India_Logo_svg_.png"/>
          <p:cNvPicPr>
            <a:picLocks noChangeAspect="1"/>
          </p:cNvPicPr>
          <p:nvPr/>
        </p:nvPicPr>
        <p:blipFill>
          <a:blip r:embed="rId21" cstate="screen"/>
          <a:stretch>
            <a:fillRect/>
          </a:stretch>
        </p:blipFill>
        <p:spPr>
          <a:xfrm>
            <a:off x="2368057" y="4652934"/>
            <a:ext cx="762562" cy="249104"/>
          </a:xfrm>
          <a:prstGeom prst="rect">
            <a:avLst/>
          </a:prstGeom>
        </p:spPr>
      </p:pic>
      <p:pic>
        <p:nvPicPr>
          <p:cNvPr id="94" name="Picture 93" descr="Boeing.pdf"/>
          <p:cNvPicPr>
            <a:picLocks noChangeAspect="1"/>
          </p:cNvPicPr>
          <p:nvPr/>
        </p:nvPicPr>
        <p:blipFill>
          <a:blip r:embed="rId22" cstate="screen"/>
          <a:stretch>
            <a:fillRect/>
          </a:stretch>
        </p:blipFill>
        <p:spPr>
          <a:xfrm>
            <a:off x="438248" y="1953583"/>
            <a:ext cx="831782" cy="191265"/>
          </a:xfrm>
          <a:prstGeom prst="rect">
            <a:avLst/>
          </a:prstGeom>
        </p:spPr>
      </p:pic>
      <p:pic>
        <p:nvPicPr>
          <p:cNvPr id="96" name="Picture 95" descr="bosch.png"/>
          <p:cNvPicPr>
            <a:picLocks noChangeAspect="1"/>
          </p:cNvPicPr>
          <p:nvPr/>
        </p:nvPicPr>
        <p:blipFill rotWithShape="1">
          <a:blip r:embed="rId23" cstate="screen"/>
          <a:srcRect r="-4616" b="-7125"/>
          <a:stretch/>
        </p:blipFill>
        <p:spPr>
          <a:xfrm>
            <a:off x="6967283" y="3793759"/>
            <a:ext cx="688171" cy="204319"/>
          </a:xfrm>
          <a:prstGeom prst="rect">
            <a:avLst/>
          </a:prstGeom>
        </p:spPr>
      </p:pic>
      <p:pic>
        <p:nvPicPr>
          <p:cNvPr id="97" name="Picture 96" descr="Sprint.pdf"/>
          <p:cNvPicPr>
            <a:picLocks noChangeAspect="1"/>
          </p:cNvPicPr>
          <p:nvPr/>
        </p:nvPicPr>
        <p:blipFill>
          <a:blip r:embed="rId24" cstate="screen"/>
          <a:stretch>
            <a:fillRect/>
          </a:stretch>
        </p:blipFill>
        <p:spPr>
          <a:xfrm>
            <a:off x="5163521" y="3729750"/>
            <a:ext cx="658542" cy="270688"/>
          </a:xfrm>
          <a:prstGeom prst="rect">
            <a:avLst/>
          </a:prstGeom>
        </p:spPr>
      </p:pic>
      <p:pic>
        <p:nvPicPr>
          <p:cNvPr id="100" name="Picture 99" descr="siemens.pdf"/>
          <p:cNvPicPr>
            <a:picLocks noChangeAspect="1"/>
          </p:cNvPicPr>
          <p:nvPr/>
        </p:nvPicPr>
        <p:blipFill>
          <a:blip r:embed="rId25" cstate="screen"/>
          <a:stretch>
            <a:fillRect/>
          </a:stretch>
        </p:blipFill>
        <p:spPr>
          <a:xfrm>
            <a:off x="6033778" y="3818133"/>
            <a:ext cx="700965" cy="110278"/>
          </a:xfrm>
          <a:prstGeom prst="rect">
            <a:avLst/>
          </a:prstGeom>
        </p:spPr>
      </p:pic>
      <p:pic>
        <p:nvPicPr>
          <p:cNvPr id="103" name="Picture 102" descr="LG_Electronics.pdf"/>
          <p:cNvPicPr>
            <a:picLocks noChangeAspect="1"/>
          </p:cNvPicPr>
          <p:nvPr/>
        </p:nvPicPr>
        <p:blipFill>
          <a:blip r:embed="rId26" cstate="screen"/>
          <a:stretch>
            <a:fillRect/>
          </a:stretch>
        </p:blipFill>
        <p:spPr>
          <a:xfrm>
            <a:off x="4248343" y="3743895"/>
            <a:ext cx="628078" cy="298904"/>
          </a:xfrm>
          <a:prstGeom prst="rect">
            <a:avLst/>
          </a:prstGeom>
        </p:spPr>
      </p:pic>
      <p:pic>
        <p:nvPicPr>
          <p:cNvPr id="104" name="Picture 103" descr="delta.pdf"/>
          <p:cNvPicPr>
            <a:picLocks noChangeAspect="1"/>
          </p:cNvPicPr>
          <p:nvPr/>
        </p:nvPicPr>
        <p:blipFill>
          <a:blip r:embed="rId27" cstate="screen"/>
          <a:stretch>
            <a:fillRect/>
          </a:stretch>
        </p:blipFill>
        <p:spPr>
          <a:xfrm>
            <a:off x="2397305" y="3799421"/>
            <a:ext cx="706222" cy="109296"/>
          </a:xfrm>
          <a:prstGeom prst="rect">
            <a:avLst/>
          </a:prstGeom>
        </p:spPr>
      </p:pic>
      <p:pic>
        <p:nvPicPr>
          <p:cNvPr id="107" name="Picture 106" descr="UBS.png"/>
          <p:cNvPicPr>
            <a:picLocks noChangeAspect="1"/>
          </p:cNvPicPr>
          <p:nvPr/>
        </p:nvPicPr>
        <p:blipFill>
          <a:blip r:embed="rId28" cstate="screen"/>
          <a:stretch>
            <a:fillRect/>
          </a:stretch>
        </p:blipFill>
        <p:spPr>
          <a:xfrm>
            <a:off x="3349624" y="3727339"/>
            <a:ext cx="585684" cy="219835"/>
          </a:xfrm>
          <a:prstGeom prst="rect">
            <a:avLst/>
          </a:prstGeom>
        </p:spPr>
      </p:pic>
      <p:pic>
        <p:nvPicPr>
          <p:cNvPr id="108" name="Picture 107" descr="swift.png"/>
          <p:cNvPicPr>
            <a:picLocks noChangeAspect="1"/>
          </p:cNvPicPr>
          <p:nvPr/>
        </p:nvPicPr>
        <p:blipFill>
          <a:blip r:embed="rId29" cstate="screen"/>
          <a:stretch>
            <a:fillRect/>
          </a:stretch>
        </p:blipFill>
        <p:spPr>
          <a:xfrm>
            <a:off x="3370919" y="4515097"/>
            <a:ext cx="537558" cy="537558"/>
          </a:xfrm>
          <a:prstGeom prst="rect">
            <a:avLst/>
          </a:prstGeom>
        </p:spPr>
      </p:pic>
      <p:pic>
        <p:nvPicPr>
          <p:cNvPr id="110" name="Picture 109" descr="pinellasCounty.pdf"/>
          <p:cNvPicPr>
            <a:picLocks noChangeAspect="1"/>
          </p:cNvPicPr>
          <p:nvPr/>
        </p:nvPicPr>
        <p:blipFill>
          <a:blip r:embed="rId30" cstate="screen"/>
          <a:stretch>
            <a:fillRect/>
          </a:stretch>
        </p:blipFill>
        <p:spPr>
          <a:xfrm>
            <a:off x="4232687" y="4570509"/>
            <a:ext cx="704336" cy="447548"/>
          </a:xfrm>
          <a:prstGeom prst="rect">
            <a:avLst/>
          </a:prstGeom>
        </p:spPr>
      </p:pic>
      <p:pic>
        <p:nvPicPr>
          <p:cNvPr id="112" name="Picture 111" descr="Amgen.pdf"/>
          <p:cNvPicPr>
            <a:picLocks noChangeAspect="1"/>
          </p:cNvPicPr>
          <p:nvPr/>
        </p:nvPicPr>
        <p:blipFill>
          <a:blip r:embed="rId31" cstate="screen"/>
          <a:stretch>
            <a:fillRect/>
          </a:stretch>
        </p:blipFill>
        <p:spPr>
          <a:xfrm>
            <a:off x="3294509" y="1962034"/>
            <a:ext cx="682139" cy="175641"/>
          </a:xfrm>
          <a:prstGeom prst="rect">
            <a:avLst/>
          </a:prstGeom>
        </p:spPr>
      </p:pic>
      <p:pic>
        <p:nvPicPr>
          <p:cNvPr id="115" name="Picture 114" descr="Barnes__and__Noble.pdf"/>
          <p:cNvPicPr>
            <a:picLocks noChangeAspect="1"/>
          </p:cNvPicPr>
          <p:nvPr/>
        </p:nvPicPr>
        <p:blipFill>
          <a:blip r:embed="rId32" cstate="screen"/>
          <a:stretch>
            <a:fillRect/>
          </a:stretch>
        </p:blipFill>
        <p:spPr>
          <a:xfrm>
            <a:off x="397335" y="3801304"/>
            <a:ext cx="863412" cy="215854"/>
          </a:xfrm>
          <a:prstGeom prst="rect">
            <a:avLst/>
          </a:prstGeom>
        </p:spPr>
      </p:pic>
      <p:pic>
        <p:nvPicPr>
          <p:cNvPr id="116" name="Picture 115" descr="Sheetz.pdf"/>
          <p:cNvPicPr>
            <a:picLocks noChangeAspect="1"/>
          </p:cNvPicPr>
          <p:nvPr/>
        </p:nvPicPr>
        <p:blipFill>
          <a:blip r:embed="rId33" cstate="screen"/>
          <a:stretch>
            <a:fillRect/>
          </a:stretch>
        </p:blipFill>
        <p:spPr>
          <a:xfrm>
            <a:off x="7777638" y="4669892"/>
            <a:ext cx="1017776" cy="262346"/>
          </a:xfrm>
          <a:prstGeom prst="rect">
            <a:avLst/>
          </a:prstGeom>
        </p:spPr>
      </p:pic>
      <p:pic>
        <p:nvPicPr>
          <p:cNvPr id="117" name="Picture 116" descr="cnn.pdf"/>
          <p:cNvPicPr>
            <a:picLocks noChangeAspect="1"/>
          </p:cNvPicPr>
          <p:nvPr/>
        </p:nvPicPr>
        <p:blipFill>
          <a:blip r:embed="rId34" cstate="screen"/>
          <a:stretch>
            <a:fillRect/>
          </a:stretch>
        </p:blipFill>
        <p:spPr>
          <a:xfrm>
            <a:off x="5187800" y="1913667"/>
            <a:ext cx="545227" cy="251410"/>
          </a:xfrm>
          <a:prstGeom prst="rect">
            <a:avLst/>
          </a:prstGeom>
        </p:spPr>
      </p:pic>
      <p:pic>
        <p:nvPicPr>
          <p:cNvPr id="118" name="Picture 117" descr="C-Span.pdf"/>
          <p:cNvPicPr>
            <a:picLocks noChangeAspect="1"/>
          </p:cNvPicPr>
          <p:nvPr/>
        </p:nvPicPr>
        <p:blipFill>
          <a:blip r:embed="rId35" cstate="screen"/>
          <a:stretch>
            <a:fillRect/>
          </a:stretch>
        </p:blipFill>
        <p:spPr>
          <a:xfrm>
            <a:off x="1481213" y="4693556"/>
            <a:ext cx="584823" cy="146987"/>
          </a:xfrm>
          <a:prstGeom prst="rect">
            <a:avLst/>
          </a:prstGeom>
        </p:spPr>
      </p:pic>
      <p:pic>
        <p:nvPicPr>
          <p:cNvPr id="119" name="Picture 118" descr="Golf_Channel.pdf"/>
          <p:cNvPicPr>
            <a:picLocks noChangeAspect="1"/>
          </p:cNvPicPr>
          <p:nvPr/>
        </p:nvPicPr>
        <p:blipFill>
          <a:blip r:embed="rId36" cstate="screen"/>
          <a:stretch>
            <a:fillRect/>
          </a:stretch>
        </p:blipFill>
        <p:spPr>
          <a:xfrm>
            <a:off x="3301436" y="5527543"/>
            <a:ext cx="722468" cy="348485"/>
          </a:xfrm>
          <a:prstGeom prst="rect">
            <a:avLst/>
          </a:prstGeom>
        </p:spPr>
      </p:pic>
      <p:sp>
        <p:nvSpPr>
          <p:cNvPr id="121" name="Title 1"/>
          <p:cNvSpPr>
            <a:spLocks noGrp="1"/>
          </p:cNvSpPr>
          <p:nvPr>
            <p:ph type="title"/>
          </p:nvPr>
        </p:nvSpPr>
        <p:spPr>
          <a:xfrm>
            <a:off x="575220" y="2637648"/>
            <a:ext cx="7834250" cy="631825"/>
          </a:xfrm>
        </p:spPr>
        <p:txBody>
          <a:bodyPr anchor="ctr"/>
          <a:lstStyle/>
          <a:p>
            <a:pPr algn="ctr"/>
            <a:r>
              <a:rPr lang="en-US" dirty="0" smtClean="0">
                <a:solidFill>
                  <a:srgbClr val="18498B"/>
                </a:solidFill>
                <a:latin typeface="Helvetica Neue"/>
                <a:cs typeface="Helvetica Neue"/>
              </a:rPr>
              <a:t>Companies Around </a:t>
            </a:r>
            <a:r>
              <a:rPr lang="en-US" dirty="0">
                <a:solidFill>
                  <a:srgbClr val="18498B"/>
                </a:solidFill>
                <a:latin typeface="Helvetica Neue"/>
                <a:cs typeface="Helvetica Neue"/>
              </a:rPr>
              <a:t>the </a:t>
            </a:r>
            <a:r>
              <a:rPr lang="en-US" dirty="0" smtClean="0">
                <a:solidFill>
                  <a:srgbClr val="18498B"/>
                </a:solidFill>
                <a:latin typeface="Helvetica Neue"/>
                <a:cs typeface="Helvetica Neue"/>
              </a:rPr>
              <a:t>World </a:t>
            </a:r>
            <a:r>
              <a:rPr lang="en-US" dirty="0">
                <a:solidFill>
                  <a:srgbClr val="18498B"/>
                </a:solidFill>
              </a:rPr>
              <a:t>R</a:t>
            </a:r>
            <a:r>
              <a:rPr lang="en-US" dirty="0" smtClean="0">
                <a:solidFill>
                  <a:srgbClr val="18498B"/>
                </a:solidFill>
                <a:latin typeface="Helvetica Neue"/>
                <a:cs typeface="Helvetica Neue"/>
              </a:rPr>
              <a:t>ely </a:t>
            </a:r>
            <a:r>
              <a:rPr lang="en-US" dirty="0">
                <a:solidFill>
                  <a:srgbClr val="18498B"/>
                </a:solidFill>
                <a:latin typeface="Helvetica Neue"/>
                <a:cs typeface="Helvetica Neue"/>
              </a:rPr>
              <a:t>on </a:t>
            </a:r>
            <a:r>
              <a:rPr lang="en-US" dirty="0" smtClean="0">
                <a:solidFill>
                  <a:srgbClr val="18498B"/>
                </a:solidFill>
                <a:latin typeface="Helvetica Neue"/>
                <a:cs typeface="Helvetica Neue"/>
              </a:rPr>
              <a:t>Stratus</a:t>
            </a:r>
            <a:endParaRPr lang="en-US" dirty="0">
              <a:solidFill>
                <a:srgbClr val="18498B"/>
              </a:solidFill>
              <a:latin typeface="Helvetica Neue"/>
              <a:cs typeface="Helvetica Neue"/>
            </a:endParaRPr>
          </a:p>
        </p:txBody>
      </p:sp>
      <p:cxnSp>
        <p:nvCxnSpPr>
          <p:cNvPr id="150" name="Straight Connector 149"/>
          <p:cNvCxnSpPr/>
          <p:nvPr/>
        </p:nvCxnSpPr>
        <p:spPr bwMode="auto">
          <a:xfrm flipV="1">
            <a:off x="1368415" y="749183"/>
            <a:ext cx="0" cy="1735914"/>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151" name="Straight Connector 150"/>
          <p:cNvCxnSpPr/>
          <p:nvPr/>
        </p:nvCxnSpPr>
        <p:spPr bwMode="auto">
          <a:xfrm flipV="1">
            <a:off x="2280690" y="749183"/>
            <a:ext cx="0" cy="1735914"/>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152" name="Straight Connector 151"/>
          <p:cNvCxnSpPr/>
          <p:nvPr/>
        </p:nvCxnSpPr>
        <p:spPr bwMode="auto">
          <a:xfrm flipV="1">
            <a:off x="3192966" y="749183"/>
            <a:ext cx="0" cy="1735914"/>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153" name="Straight Connector 152"/>
          <p:cNvCxnSpPr/>
          <p:nvPr/>
        </p:nvCxnSpPr>
        <p:spPr bwMode="auto">
          <a:xfrm flipV="1">
            <a:off x="4105242" y="740047"/>
            <a:ext cx="0" cy="1745050"/>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154" name="Straight Connector 153"/>
          <p:cNvCxnSpPr/>
          <p:nvPr/>
        </p:nvCxnSpPr>
        <p:spPr bwMode="auto">
          <a:xfrm flipV="1">
            <a:off x="5017518" y="758319"/>
            <a:ext cx="0" cy="1726778"/>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155" name="Straight Connector 154"/>
          <p:cNvCxnSpPr/>
          <p:nvPr/>
        </p:nvCxnSpPr>
        <p:spPr bwMode="auto">
          <a:xfrm flipV="1">
            <a:off x="5929794" y="758319"/>
            <a:ext cx="0" cy="1735914"/>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156" name="Straight Connector 155"/>
          <p:cNvCxnSpPr/>
          <p:nvPr/>
        </p:nvCxnSpPr>
        <p:spPr bwMode="auto">
          <a:xfrm flipV="1">
            <a:off x="6842069" y="758319"/>
            <a:ext cx="0" cy="1735914"/>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157" name="Straight Connector 156"/>
          <p:cNvCxnSpPr/>
          <p:nvPr/>
        </p:nvCxnSpPr>
        <p:spPr bwMode="auto">
          <a:xfrm flipV="1">
            <a:off x="7763289" y="758319"/>
            <a:ext cx="0" cy="1735914"/>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pic>
        <p:nvPicPr>
          <p:cNvPr id="222" name="Picture 221" descr="Verizon.png"/>
          <p:cNvPicPr>
            <a:picLocks noChangeAspect="1"/>
          </p:cNvPicPr>
          <p:nvPr/>
        </p:nvPicPr>
        <p:blipFill>
          <a:blip r:embed="rId37" cstate="screen">
            <a:extLst>
              <a:ext uri="{28A0092B-C50C-407E-A947-70E740481C1C}">
                <a14:useLocalDpi xmlns:a14="http://schemas.microsoft.com/office/drawing/2010/main" val="0"/>
              </a:ext>
            </a:extLst>
          </a:blip>
          <a:stretch>
            <a:fillRect/>
          </a:stretch>
        </p:blipFill>
        <p:spPr>
          <a:xfrm>
            <a:off x="2448963" y="5563320"/>
            <a:ext cx="563748" cy="330938"/>
          </a:xfrm>
          <a:prstGeom prst="rect">
            <a:avLst/>
          </a:prstGeom>
        </p:spPr>
      </p:pic>
      <p:pic>
        <p:nvPicPr>
          <p:cNvPr id="223" name="Picture 222"/>
          <p:cNvPicPr>
            <a:picLocks noChangeAspect="1"/>
          </p:cNvPicPr>
          <p:nvPr/>
        </p:nvPicPr>
        <p:blipFill>
          <a:blip r:embed="rId38" cstate="screen"/>
          <a:stretch>
            <a:fillRect/>
          </a:stretch>
        </p:blipFill>
        <p:spPr>
          <a:xfrm>
            <a:off x="4325503" y="5491765"/>
            <a:ext cx="463775" cy="500877"/>
          </a:xfrm>
          <a:prstGeom prst="rect">
            <a:avLst/>
          </a:prstGeom>
        </p:spPr>
      </p:pic>
      <p:pic>
        <p:nvPicPr>
          <p:cNvPr id="225" name="Picture 224"/>
          <p:cNvPicPr>
            <a:picLocks noChangeAspect="1"/>
          </p:cNvPicPr>
          <p:nvPr/>
        </p:nvPicPr>
        <p:blipFill>
          <a:blip r:embed="rId39" cstate="screen"/>
          <a:stretch>
            <a:fillRect/>
          </a:stretch>
        </p:blipFill>
        <p:spPr>
          <a:xfrm>
            <a:off x="7888503" y="1064365"/>
            <a:ext cx="586508" cy="357770"/>
          </a:xfrm>
          <a:prstGeom prst="rect">
            <a:avLst/>
          </a:prstGeom>
        </p:spPr>
      </p:pic>
      <p:pic>
        <p:nvPicPr>
          <p:cNvPr id="226" name="Picture 225"/>
          <p:cNvPicPr>
            <a:picLocks noChangeAspect="1"/>
          </p:cNvPicPr>
          <p:nvPr/>
        </p:nvPicPr>
        <p:blipFill>
          <a:blip r:embed="rId40" cstate="screen"/>
          <a:stretch>
            <a:fillRect/>
          </a:stretch>
        </p:blipFill>
        <p:spPr>
          <a:xfrm>
            <a:off x="1506497" y="5688540"/>
            <a:ext cx="705995" cy="187040"/>
          </a:xfrm>
          <a:prstGeom prst="rect">
            <a:avLst/>
          </a:prstGeom>
        </p:spPr>
      </p:pic>
      <p:pic>
        <p:nvPicPr>
          <p:cNvPr id="227" name="Picture 226"/>
          <p:cNvPicPr>
            <a:picLocks noChangeAspect="1"/>
          </p:cNvPicPr>
          <p:nvPr/>
        </p:nvPicPr>
        <p:blipFill>
          <a:blip r:embed="rId41" cstate="screen"/>
          <a:stretch>
            <a:fillRect/>
          </a:stretch>
        </p:blipFill>
        <p:spPr>
          <a:xfrm>
            <a:off x="471275" y="5447046"/>
            <a:ext cx="839536" cy="839536"/>
          </a:xfrm>
          <a:prstGeom prst="rect">
            <a:avLst/>
          </a:prstGeom>
        </p:spPr>
      </p:pic>
      <p:pic>
        <p:nvPicPr>
          <p:cNvPr id="4" name="Picture 3" descr="glaxosmithkline.png"/>
          <p:cNvPicPr>
            <a:picLocks noChangeAspect="1"/>
          </p:cNvPicPr>
          <p:nvPr/>
        </p:nvPicPr>
        <p:blipFill>
          <a:blip r:embed="rId42" cstate="screen">
            <a:extLst>
              <a:ext uri="{28A0092B-C50C-407E-A947-70E740481C1C}">
                <a14:useLocalDpi xmlns:a14="http://schemas.microsoft.com/office/drawing/2010/main" val="0"/>
              </a:ext>
            </a:extLst>
          </a:blip>
          <a:stretch>
            <a:fillRect/>
          </a:stretch>
        </p:blipFill>
        <p:spPr>
          <a:xfrm>
            <a:off x="7952130" y="3730118"/>
            <a:ext cx="606598" cy="417384"/>
          </a:xfrm>
          <a:prstGeom prst="rect">
            <a:avLst/>
          </a:prstGeom>
        </p:spPr>
      </p:pic>
      <p:pic>
        <p:nvPicPr>
          <p:cNvPr id="5" name="Picture 4" descr="hard_rock.png.png"/>
          <p:cNvPicPr>
            <a:picLocks noChangeAspect="1"/>
          </p:cNvPicPr>
          <p:nvPr/>
        </p:nvPicPr>
        <p:blipFill>
          <a:blip r:embed="rId43" cstate="screen">
            <a:extLst>
              <a:ext uri="{28A0092B-C50C-407E-A947-70E740481C1C}">
                <a14:useLocalDpi xmlns:a14="http://schemas.microsoft.com/office/drawing/2010/main" val="0"/>
              </a:ext>
            </a:extLst>
          </a:blip>
          <a:stretch>
            <a:fillRect/>
          </a:stretch>
        </p:blipFill>
        <p:spPr>
          <a:xfrm>
            <a:off x="6103768" y="5468392"/>
            <a:ext cx="616206" cy="616206"/>
          </a:xfrm>
          <a:prstGeom prst="rect">
            <a:avLst/>
          </a:prstGeom>
        </p:spPr>
      </p:pic>
      <p:pic>
        <p:nvPicPr>
          <p:cNvPr id="6" name="Picture 5" descr="man-logo copy.png"/>
          <p:cNvPicPr>
            <a:picLocks noChangeAspect="1"/>
          </p:cNvPicPr>
          <p:nvPr/>
        </p:nvPicPr>
        <p:blipFill>
          <a:blip r:embed="rId44" cstate="screen">
            <a:extLst>
              <a:ext uri="{28A0092B-C50C-407E-A947-70E740481C1C}">
                <a14:useLocalDpi xmlns:a14="http://schemas.microsoft.com/office/drawing/2010/main" val="0"/>
              </a:ext>
            </a:extLst>
          </a:blip>
          <a:stretch>
            <a:fillRect/>
          </a:stretch>
        </p:blipFill>
        <p:spPr>
          <a:xfrm>
            <a:off x="1513943" y="3620323"/>
            <a:ext cx="627310" cy="362749"/>
          </a:xfrm>
          <a:prstGeom prst="rect">
            <a:avLst/>
          </a:prstGeom>
        </p:spPr>
      </p:pic>
      <p:pic>
        <p:nvPicPr>
          <p:cNvPr id="7" name="Picture 6" descr="ups-logo.png"/>
          <p:cNvPicPr>
            <a:picLocks noChangeAspect="1"/>
          </p:cNvPicPr>
          <p:nvPr/>
        </p:nvPicPr>
        <p:blipFill>
          <a:blip r:embed="rId45" cstate="screen">
            <a:extLst>
              <a:ext uri="{28A0092B-C50C-407E-A947-70E740481C1C}">
                <a14:useLocalDpi xmlns:a14="http://schemas.microsoft.com/office/drawing/2010/main" val="0"/>
              </a:ext>
            </a:extLst>
          </a:blip>
          <a:stretch>
            <a:fillRect/>
          </a:stretch>
        </p:blipFill>
        <p:spPr>
          <a:xfrm>
            <a:off x="5127653" y="4538316"/>
            <a:ext cx="710860" cy="592383"/>
          </a:xfrm>
          <a:prstGeom prst="rect">
            <a:avLst/>
          </a:prstGeom>
        </p:spPr>
      </p:pic>
      <p:pic>
        <p:nvPicPr>
          <p:cNvPr id="8" name="Picture 7" descr="mizuho-logo.png"/>
          <p:cNvPicPr>
            <a:picLocks noChangeAspect="1"/>
          </p:cNvPicPr>
          <p:nvPr/>
        </p:nvPicPr>
        <p:blipFill>
          <a:blip r:embed="rId46" cstate="screen">
            <a:extLst>
              <a:ext uri="{28A0092B-C50C-407E-A947-70E740481C1C}">
                <a14:useLocalDpi xmlns:a14="http://schemas.microsoft.com/office/drawing/2010/main" val="0"/>
              </a:ext>
            </a:extLst>
          </a:blip>
          <a:stretch>
            <a:fillRect/>
          </a:stretch>
        </p:blipFill>
        <p:spPr>
          <a:xfrm>
            <a:off x="2407439" y="1167546"/>
            <a:ext cx="739291" cy="231106"/>
          </a:xfrm>
          <a:prstGeom prst="rect">
            <a:avLst/>
          </a:prstGeom>
        </p:spPr>
      </p:pic>
      <p:pic>
        <p:nvPicPr>
          <p:cNvPr id="9" name="Picture 8" descr="Mitsubishi Changes for the BetterWVGA.png"/>
          <p:cNvPicPr>
            <a:picLocks noChangeAspect="1"/>
          </p:cNvPicPr>
          <p:nvPr/>
        </p:nvPicPr>
        <p:blipFill>
          <a:blip r:embed="rId47" cstate="screen">
            <a:extLst>
              <a:ext uri="{28A0092B-C50C-407E-A947-70E740481C1C}">
                <a14:useLocalDpi xmlns:a14="http://schemas.microsoft.com/office/drawing/2010/main" val="0"/>
              </a:ext>
            </a:extLst>
          </a:blip>
          <a:stretch>
            <a:fillRect/>
          </a:stretch>
        </p:blipFill>
        <p:spPr>
          <a:xfrm>
            <a:off x="6919984" y="4331120"/>
            <a:ext cx="739228" cy="1232047"/>
          </a:xfrm>
          <a:prstGeom prst="rect">
            <a:avLst/>
          </a:prstGeom>
        </p:spPr>
      </p:pic>
      <p:sp>
        <p:nvSpPr>
          <p:cNvPr id="10" name="Footer Placeholder 9"/>
          <p:cNvSpPr>
            <a:spLocks noGrp="1"/>
          </p:cNvSpPr>
          <p:nvPr>
            <p:ph type="ftr" sz="quarter" idx="3"/>
          </p:nvPr>
        </p:nvSpPr>
        <p:spPr/>
        <p:txBody>
          <a:bodyPr/>
          <a:lstStyle/>
          <a:p>
            <a:pPr>
              <a:defRPr/>
            </a:pPr>
            <a:r>
              <a:rPr lang="en-US" dirty="0" smtClean="0"/>
              <a:t>Stratus Copyright</a:t>
            </a:r>
            <a:endParaRPr lang="en-US" dirty="0"/>
          </a:p>
        </p:txBody>
      </p:sp>
    </p:spTree>
    <p:extLst>
      <p:ext uri="{BB962C8B-B14F-4D97-AF65-F5344CB8AC3E}">
        <p14:creationId xmlns:p14="http://schemas.microsoft.com/office/powerpoint/2010/main" val="279954815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15455" y="2358078"/>
            <a:ext cx="8280862" cy="1611138"/>
          </a:xfrm>
        </p:spPr>
        <p:txBody>
          <a:bodyPr/>
          <a:lstStyle/>
          <a:p>
            <a:pPr algn="ctr">
              <a:lnSpc>
                <a:spcPct val="100000"/>
              </a:lnSpc>
            </a:pPr>
            <a:r>
              <a:rPr lang="en-US" sz="6000" dirty="0" smtClean="0"/>
              <a:t>Q &amp; A</a:t>
            </a:r>
            <a:br>
              <a:rPr lang="en-US" sz="6000" dirty="0" smtClean="0"/>
            </a:br>
            <a:endParaRPr lang="en-US" sz="3600" dirty="0">
              <a:solidFill>
                <a:srgbClr val="8497A6"/>
              </a:solidFill>
            </a:endParaRPr>
          </a:p>
        </p:txBody>
      </p:sp>
      <p:cxnSp>
        <p:nvCxnSpPr>
          <p:cNvPr id="7" name="Straight Connector 6"/>
          <p:cNvCxnSpPr/>
          <p:nvPr/>
        </p:nvCxnSpPr>
        <p:spPr bwMode="auto">
          <a:xfrm>
            <a:off x="1373096" y="1850976"/>
            <a:ext cx="6361036" cy="0"/>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sp>
        <p:nvSpPr>
          <p:cNvPr id="10" name="Slide Number Placeholder 1"/>
          <p:cNvSpPr>
            <a:spLocks noGrp="1"/>
          </p:cNvSpPr>
          <p:nvPr>
            <p:ph type="sldNum" sz="quarter" idx="4"/>
          </p:nvPr>
        </p:nvSpPr>
        <p:spPr>
          <a:xfrm>
            <a:off x="8534400" y="6543675"/>
            <a:ext cx="590550" cy="304800"/>
          </a:xfrm>
        </p:spPr>
        <p:txBody>
          <a:bodyPr/>
          <a:lstStyle/>
          <a:p>
            <a:pPr fontAlgn="base">
              <a:spcBef>
                <a:spcPct val="0"/>
              </a:spcBef>
              <a:spcAft>
                <a:spcPct val="0"/>
              </a:spcAft>
              <a:defRPr/>
            </a:pPr>
            <a:fld id="{C2BF90A9-4355-4E98-BCF6-C1E61A80C614}" type="slidenum">
              <a:rPr lang="en-US" smtClean="0">
                <a:latin typeface="Helvetica Neue"/>
              </a:rPr>
              <a:pPr fontAlgn="base">
                <a:spcBef>
                  <a:spcPct val="0"/>
                </a:spcBef>
                <a:spcAft>
                  <a:spcPct val="0"/>
                </a:spcAft>
                <a:defRPr/>
              </a:pPr>
              <a:t>21</a:t>
            </a:fld>
            <a:endParaRPr lang="en-US" dirty="0">
              <a:latin typeface="Helvetica Neue"/>
            </a:endParaRPr>
          </a:p>
        </p:txBody>
      </p:sp>
      <p:sp>
        <p:nvSpPr>
          <p:cNvPr id="11" name="Footer Placeholder 2"/>
          <p:cNvSpPr>
            <a:spLocks noGrp="1"/>
          </p:cNvSpPr>
          <p:nvPr>
            <p:ph type="ftr" sz="quarter" idx="3"/>
          </p:nvPr>
        </p:nvSpPr>
        <p:spPr>
          <a:xfrm>
            <a:off x="398080" y="6543675"/>
            <a:ext cx="7983920" cy="304800"/>
          </a:xfrm>
        </p:spPr>
        <p:txBody>
          <a:bodyPr/>
          <a:lstStyle/>
          <a:p>
            <a:pPr>
              <a:defRPr/>
            </a:pPr>
            <a:r>
              <a:rPr lang="en-US" dirty="0" smtClean="0"/>
              <a:t>Stratus Copyright</a:t>
            </a:r>
            <a:endParaRPr lang="en-US" dirty="0"/>
          </a:p>
        </p:txBody>
      </p:sp>
      <p:cxnSp>
        <p:nvCxnSpPr>
          <p:cNvPr id="12" name="Straight Connector 11"/>
          <p:cNvCxnSpPr/>
          <p:nvPr/>
        </p:nvCxnSpPr>
        <p:spPr bwMode="auto">
          <a:xfrm>
            <a:off x="1375368" y="4079053"/>
            <a:ext cx="6361036" cy="0"/>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718" y="5044888"/>
            <a:ext cx="1479758" cy="91745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5862" y="4868288"/>
            <a:ext cx="1327730" cy="109405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8258" y="4761350"/>
            <a:ext cx="1415943" cy="121771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8617" y="4752325"/>
            <a:ext cx="1444115" cy="1215945"/>
          </a:xfrm>
          <a:prstGeom prst="rect">
            <a:avLst/>
          </a:prstGeom>
        </p:spPr>
      </p:pic>
      <p:sp>
        <p:nvSpPr>
          <p:cNvPr id="17" name="Footer Placeholder 1"/>
          <p:cNvSpPr txBox="1">
            <a:spLocks/>
          </p:cNvSpPr>
          <p:nvPr/>
        </p:nvSpPr>
        <p:spPr>
          <a:xfrm>
            <a:off x="3214121" y="6543675"/>
            <a:ext cx="196412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BA9E9D3-AA17-46EB-A43D-4D1E8BC3A749}" type="datetime1">
              <a:rPr lang="ko-KR" altLang="en-US" sz="800" smtClean="0">
                <a:solidFill>
                  <a:schemeClr val="tx1">
                    <a:lumMod val="50000"/>
                    <a:lumOff val="50000"/>
                  </a:schemeClr>
                </a:solidFill>
                <a:latin typeface="Helvetica Neue"/>
              </a:rPr>
              <a:t>2014-04-03</a:t>
            </a:fld>
            <a:endParaRPr lang="en-US" sz="800" dirty="0">
              <a:solidFill>
                <a:schemeClr val="tx1">
                  <a:lumMod val="50000"/>
                  <a:lumOff val="50000"/>
                </a:schemeClr>
              </a:solidFill>
              <a:latin typeface="Helvetica Neue"/>
            </a:endParaRPr>
          </a:p>
        </p:txBody>
      </p:sp>
    </p:spTree>
    <p:extLst>
      <p:ext uri="{BB962C8B-B14F-4D97-AF65-F5344CB8AC3E}">
        <p14:creationId xmlns:p14="http://schemas.microsoft.com/office/powerpoint/2010/main" val="2458674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fontAlgn="base">
              <a:spcBef>
                <a:spcPct val="0"/>
              </a:spcBef>
              <a:spcAft>
                <a:spcPct val="0"/>
              </a:spcAft>
              <a:defRPr/>
            </a:pPr>
            <a:fld id="{C2BF90A9-4355-4E98-BCF6-C1E61A80C614}" type="slidenum">
              <a:rPr lang="en-US" smtClean="0"/>
              <a:pPr fontAlgn="base">
                <a:spcBef>
                  <a:spcPct val="0"/>
                </a:spcBef>
                <a:spcAft>
                  <a:spcPct val="0"/>
                </a:spcAft>
                <a:defRPr/>
              </a:pPr>
              <a:t>22</a:t>
            </a:fld>
            <a:endParaRPr lang="en-US" dirty="0"/>
          </a:p>
        </p:txBody>
      </p:sp>
      <p:sp>
        <p:nvSpPr>
          <p:cNvPr id="3" name="Footer Placeholder 2"/>
          <p:cNvSpPr>
            <a:spLocks noGrp="1"/>
          </p:cNvSpPr>
          <p:nvPr>
            <p:ph type="ftr" sz="quarter" idx="3"/>
          </p:nvPr>
        </p:nvSpPr>
        <p:spPr/>
        <p:txBody>
          <a:bodyPr/>
          <a:lstStyle/>
          <a:p>
            <a:pPr>
              <a:defRPr/>
            </a:pPr>
            <a:r>
              <a:rPr lang="en-US" dirty="0" smtClean="0"/>
              <a:t>Stratus Copyright</a:t>
            </a:r>
            <a:endParaRPr lang="en-US" dirty="0"/>
          </a:p>
        </p:txBody>
      </p:sp>
      <p:sp>
        <p:nvSpPr>
          <p:cNvPr id="4" name="Title 3"/>
          <p:cNvSpPr>
            <a:spLocks noGrp="1"/>
          </p:cNvSpPr>
          <p:nvPr>
            <p:ph type="title"/>
          </p:nvPr>
        </p:nvSpPr>
        <p:spPr/>
        <p:txBody>
          <a:bodyPr/>
          <a:lstStyle/>
          <a:p>
            <a:endParaRPr lang="en-US"/>
          </a:p>
        </p:txBody>
      </p:sp>
      <p:sp>
        <p:nvSpPr>
          <p:cNvPr id="5" name="Rectangle 4"/>
          <p:cNvSpPr/>
          <p:nvPr/>
        </p:nvSpPr>
        <p:spPr>
          <a:xfrm>
            <a:off x="0" y="0"/>
            <a:ext cx="9144000" cy="6858000"/>
          </a:xfrm>
          <a:prstGeom prst="rect">
            <a:avLst/>
          </a:prstGeom>
          <a:solidFill>
            <a:schemeClr val="accent5"/>
          </a:solidFill>
          <a:ln w="57150" cmpd="sng">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000" b="1" dirty="0" smtClean="0">
                <a:solidFill>
                  <a:schemeClr val="bg2"/>
                </a:solidFill>
                <a:latin typeface="Helvetica Neue"/>
              </a:rPr>
              <a:t>Extra Slides</a:t>
            </a:r>
            <a:endParaRPr kumimoji="0" lang="en-US" sz="2000" b="1" i="0" u="none" strike="noStrike" cap="none" normalizeH="0" baseline="0" dirty="0" smtClean="0">
              <a:ln>
                <a:noFill/>
              </a:ln>
              <a:solidFill>
                <a:schemeClr val="bg2"/>
              </a:solidFill>
              <a:effectLst/>
              <a:latin typeface="Helvetica Neue"/>
            </a:endParaRPr>
          </a:p>
        </p:txBody>
      </p:sp>
      <p:sp>
        <p:nvSpPr>
          <p:cNvPr id="6" name="Footer Placeholder 1"/>
          <p:cNvSpPr txBox="1">
            <a:spLocks/>
          </p:cNvSpPr>
          <p:nvPr/>
        </p:nvSpPr>
        <p:spPr>
          <a:xfrm>
            <a:off x="3214121" y="6543675"/>
            <a:ext cx="196412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86D2A4-A0FE-42EC-A963-1C9A8C4DA450}" type="datetime1">
              <a:rPr lang="ko-KR" altLang="en-US" sz="800" smtClean="0">
                <a:solidFill>
                  <a:schemeClr val="tx1">
                    <a:lumMod val="50000"/>
                    <a:lumOff val="50000"/>
                  </a:schemeClr>
                </a:solidFill>
                <a:latin typeface="Helvetica Neue"/>
              </a:rPr>
              <a:t>2014-04-03</a:t>
            </a:fld>
            <a:endParaRPr lang="en-US" sz="800" dirty="0">
              <a:solidFill>
                <a:schemeClr val="tx1">
                  <a:lumMod val="50000"/>
                  <a:lumOff val="50000"/>
                </a:schemeClr>
              </a:solidFill>
              <a:latin typeface="Helvetica Neue"/>
            </a:endParaRPr>
          </a:p>
        </p:txBody>
      </p:sp>
    </p:spTree>
    <p:extLst>
      <p:ext uri="{BB962C8B-B14F-4D97-AF65-F5344CB8AC3E}">
        <p14:creationId xmlns:p14="http://schemas.microsoft.com/office/powerpoint/2010/main" val="3797778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752234" y="2520315"/>
            <a:ext cx="4764148" cy="806450"/>
          </a:xfrm>
        </p:spPr>
        <p:txBody>
          <a:bodyPr/>
          <a:lstStyle/>
          <a:p>
            <a:pPr marL="342900" indent="-342900">
              <a:lnSpc>
                <a:spcPct val="200000"/>
              </a:lnSpc>
              <a:buFont typeface="Wingdings" panose="05000000000000000000" pitchFamily="2" charset="2"/>
              <a:buChar char="§"/>
            </a:pPr>
            <a:r>
              <a:rPr lang="ko-KR" altLang="en-US" dirty="0" smtClean="0"/>
              <a:t>별</a:t>
            </a:r>
            <a:r>
              <a:rPr lang="ko-KR" altLang="en-US" dirty="0"/>
              <a:t>첨</a:t>
            </a:r>
            <a:r>
              <a:rPr lang="en-US" dirty="0" smtClean="0"/>
              <a:t/>
            </a:r>
            <a:br>
              <a:rPr lang="en-US" dirty="0" smtClean="0"/>
            </a:br>
            <a:r>
              <a:rPr lang="en-US" dirty="0" smtClean="0"/>
              <a:t/>
            </a:r>
            <a:br>
              <a:rPr lang="en-US" dirty="0" smtClean="0"/>
            </a:br>
            <a:r>
              <a:rPr lang="en-US" dirty="0" smtClean="0"/>
              <a:t>- </a:t>
            </a:r>
            <a:r>
              <a:rPr lang="ko-KR" altLang="en-US" dirty="0" smtClean="0"/>
              <a:t>물리서버 및 가상서버 사양</a:t>
            </a:r>
            <a:r>
              <a:rPr lang="en-US" dirty="0" smtClean="0"/>
              <a:t/>
            </a:r>
            <a:br>
              <a:rPr lang="en-US" dirty="0" smtClean="0"/>
            </a:br>
            <a:r>
              <a:rPr lang="en-US" dirty="0" smtClean="0"/>
              <a:t>- </a:t>
            </a:r>
            <a:r>
              <a:rPr lang="ko-KR" altLang="en-US" dirty="0" smtClean="0"/>
              <a:t>화면 구성</a:t>
            </a:r>
            <a:r>
              <a:rPr lang="en-US" altLang="ko-KR" dirty="0" smtClean="0"/>
              <a:t/>
            </a:r>
            <a:br>
              <a:rPr lang="en-US" altLang="ko-KR" dirty="0" smtClean="0"/>
            </a:br>
            <a:r>
              <a:rPr lang="en-US" altLang="ko-KR" dirty="0" smtClean="0"/>
              <a:t>- FT</a:t>
            </a:r>
            <a:r>
              <a:rPr lang="ko-KR" altLang="en-US" dirty="0" smtClean="0"/>
              <a:t>를 위한 </a:t>
            </a:r>
            <a:r>
              <a:rPr lang="en-US" altLang="ko-KR" dirty="0" smtClean="0"/>
              <a:t>CPU </a:t>
            </a:r>
            <a:r>
              <a:rPr lang="ko-KR" altLang="en-US" dirty="0" smtClean="0"/>
              <a:t>리소스</a:t>
            </a:r>
            <a:r>
              <a:rPr lang="en-US" altLang="ko-KR" dirty="0" smtClean="0"/>
              <a:t/>
            </a:r>
            <a:br>
              <a:rPr lang="en-US" altLang="ko-KR" dirty="0" smtClean="0"/>
            </a:br>
            <a:r>
              <a:rPr lang="en-US" altLang="ko-KR" dirty="0" smtClean="0"/>
              <a:t>- UI </a:t>
            </a:r>
            <a:r>
              <a:rPr lang="ko-KR" altLang="en-US" dirty="0" smtClean="0"/>
              <a:t>구성</a:t>
            </a:r>
            <a:endParaRPr lang="en-US" dirty="0"/>
          </a:p>
        </p:txBody>
      </p:sp>
    </p:spTree>
    <p:extLst>
      <p:ext uri="{BB962C8B-B14F-4D97-AF65-F5344CB8AC3E}">
        <p14:creationId xmlns:p14="http://schemas.microsoft.com/office/powerpoint/2010/main" val="3947117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509" y="634317"/>
            <a:ext cx="6862763" cy="631825"/>
          </a:xfrm>
        </p:spPr>
        <p:txBody>
          <a:bodyPr/>
          <a:lstStyle/>
          <a:p>
            <a:r>
              <a:rPr lang="en-US" dirty="0" smtClean="0"/>
              <a:t>Physical Server Min/Max Requirements</a:t>
            </a:r>
            <a:endParaRPr lang="en-US" dirty="0"/>
          </a:p>
        </p:txBody>
      </p:sp>
      <p:sp>
        <p:nvSpPr>
          <p:cNvPr id="5" name="Footer Placeholder 2"/>
          <p:cNvSpPr>
            <a:spLocks noGrp="1"/>
          </p:cNvSpPr>
          <p:nvPr>
            <p:ph type="ftr" sz="quarter" idx="3"/>
          </p:nvPr>
        </p:nvSpPr>
        <p:spPr>
          <a:xfrm>
            <a:off x="407558" y="6543675"/>
            <a:ext cx="8050642" cy="304800"/>
          </a:xfrm>
        </p:spPr>
        <p:txBody>
          <a:bodyPr/>
          <a:lstStyle/>
          <a:p>
            <a:pPr>
              <a:defRPr/>
            </a:pPr>
            <a:r>
              <a:rPr lang="en-US" dirty="0" smtClean="0"/>
              <a:t>Stratus Technologies Confidential</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56836972"/>
              </p:ext>
            </p:extLst>
          </p:nvPr>
        </p:nvGraphicFramePr>
        <p:xfrm>
          <a:off x="449704" y="1169239"/>
          <a:ext cx="8229597" cy="5323280"/>
        </p:xfrm>
        <a:graphic>
          <a:graphicData uri="http://schemas.openxmlformats.org/drawingml/2006/table">
            <a:tbl>
              <a:tblPr firstRow="1" bandRow="1">
                <a:tableStyleId>{7DF18680-E054-41AD-8BC1-D1AEF772440D}</a:tableStyleId>
              </a:tblPr>
              <a:tblGrid>
                <a:gridCol w="3196879"/>
                <a:gridCol w="1046603"/>
                <a:gridCol w="1255922"/>
                <a:gridCol w="1211856"/>
                <a:gridCol w="1518337"/>
              </a:tblGrid>
              <a:tr h="307441">
                <a:tc>
                  <a:txBody>
                    <a:bodyPr/>
                    <a:lstStyle/>
                    <a:p>
                      <a:r>
                        <a:rPr lang="en-US" sz="1100" dirty="0"/>
                        <a:t>Physical Device</a:t>
                      </a:r>
                    </a:p>
                  </a:txBody>
                  <a:tcPr marL="25831" marR="25831" marT="12915" marB="12915" anchor="ctr"/>
                </a:tc>
                <a:tc>
                  <a:txBody>
                    <a:bodyPr/>
                    <a:lstStyle/>
                    <a:p>
                      <a:r>
                        <a:rPr lang="en-US" sz="1100"/>
                        <a:t>Minimum</a:t>
                      </a:r>
                    </a:p>
                  </a:txBody>
                  <a:tcPr marL="25831" marR="25831" marT="12915" marB="12915" anchor="ctr"/>
                </a:tc>
                <a:tc>
                  <a:txBody>
                    <a:bodyPr/>
                    <a:lstStyle/>
                    <a:p>
                      <a:r>
                        <a:rPr lang="en-US" sz="1100" dirty="0"/>
                        <a:t>Maximum Tested</a:t>
                      </a:r>
                    </a:p>
                  </a:txBody>
                  <a:tcPr marL="25831" marR="25831" marT="12915" marB="12915" anchor="ctr"/>
                </a:tc>
                <a:tc>
                  <a:txBody>
                    <a:bodyPr/>
                    <a:lstStyle/>
                    <a:p>
                      <a:r>
                        <a:rPr lang="en-US" sz="1100"/>
                        <a:t>Architected</a:t>
                      </a:r>
                    </a:p>
                  </a:txBody>
                  <a:tcPr marL="25831" marR="25831" marT="12915" marB="12915" anchor="ctr"/>
                </a:tc>
                <a:tc>
                  <a:txBody>
                    <a:bodyPr/>
                    <a:lstStyle/>
                    <a:p>
                      <a:r>
                        <a:rPr lang="en-US" sz="1100" dirty="0"/>
                        <a:t>Notes</a:t>
                      </a:r>
                    </a:p>
                  </a:txBody>
                  <a:tcPr marL="25831" marR="25831" marT="12915" marB="12915" anchor="ctr"/>
                </a:tc>
              </a:tr>
              <a:tr h="883070">
                <a:tc>
                  <a:txBody>
                    <a:bodyPr/>
                    <a:lstStyle/>
                    <a:p>
                      <a:r>
                        <a:rPr lang="en-US" sz="1200" dirty="0"/>
                        <a:t>CPUs: </a:t>
                      </a:r>
                    </a:p>
                    <a:p>
                      <a:r>
                        <a:rPr lang="en-US" sz="1200" dirty="0"/>
                        <a:t>Intel® Xeon® Processor E3 </a:t>
                      </a:r>
                    </a:p>
                    <a:p>
                      <a:r>
                        <a:rPr lang="en-US" sz="1200" dirty="0"/>
                        <a:t>Intel Xeon Processor E3 v2</a:t>
                      </a:r>
                    </a:p>
                    <a:p>
                      <a:r>
                        <a:rPr lang="en-US" sz="1200" dirty="0"/>
                        <a:t>Intel Xeon Processor E5</a:t>
                      </a:r>
                    </a:p>
                    <a:p>
                      <a:r>
                        <a:rPr lang="en-US" sz="1200" dirty="0"/>
                        <a:t>Intel Xeon Processor E5 v2 </a:t>
                      </a:r>
                    </a:p>
                  </a:txBody>
                  <a:tcPr marL="25831" marR="25831" marT="12915" marB="12915" anchor="ctr"/>
                </a:tc>
                <a:tc>
                  <a:txBody>
                    <a:bodyPr/>
                    <a:lstStyle/>
                    <a:p>
                      <a:r>
                        <a:rPr lang="en-US" sz="1200"/>
                        <a:t>1</a:t>
                      </a:r>
                    </a:p>
                  </a:txBody>
                  <a:tcPr marL="25831" marR="25831" marT="12915" marB="12915" anchor="ctr"/>
                </a:tc>
                <a:tc>
                  <a:txBody>
                    <a:bodyPr/>
                    <a:lstStyle/>
                    <a:p>
                      <a:r>
                        <a:rPr lang="en-US" sz="1200" dirty="0"/>
                        <a:t>2 </a:t>
                      </a:r>
                    </a:p>
                  </a:txBody>
                  <a:tcPr marL="25831" marR="25831" marT="12915" marB="12915" anchor="ctr"/>
                </a:tc>
                <a:tc>
                  <a:txBody>
                    <a:bodyPr/>
                    <a:lstStyle/>
                    <a:p>
                      <a:endParaRPr lang="en-US" sz="1200" dirty="0"/>
                    </a:p>
                  </a:txBody>
                  <a:tcPr marL="25831" marR="25831" marT="12915" marB="12915" anchor="ctr"/>
                </a:tc>
                <a:tc>
                  <a:txBody>
                    <a:bodyPr/>
                    <a:lstStyle/>
                    <a:p>
                      <a:endParaRPr lang="en-US" sz="1200" dirty="0"/>
                    </a:p>
                  </a:txBody>
                  <a:tcPr marL="25831" marR="25831" marT="12915" marB="12915" anchor="ctr"/>
                </a:tc>
              </a:tr>
              <a:tr h="351848">
                <a:tc>
                  <a:txBody>
                    <a:bodyPr/>
                    <a:lstStyle/>
                    <a:p>
                      <a:r>
                        <a:rPr lang="en-US" sz="1200" dirty="0"/>
                        <a:t>Number CPU Sockets per Physical Machine</a:t>
                      </a:r>
                    </a:p>
                  </a:txBody>
                  <a:tcPr marL="25831" marR="25831" marT="12915" marB="12915" anchor="ctr"/>
                </a:tc>
                <a:tc>
                  <a:txBody>
                    <a:bodyPr/>
                    <a:lstStyle/>
                    <a:p>
                      <a:r>
                        <a:rPr lang="en-US" sz="1200"/>
                        <a:t>1</a:t>
                      </a:r>
                    </a:p>
                  </a:txBody>
                  <a:tcPr marL="25831" marR="25831" marT="12915" marB="12915" anchor="ctr"/>
                </a:tc>
                <a:tc>
                  <a:txBody>
                    <a:bodyPr/>
                    <a:lstStyle/>
                    <a:p>
                      <a:r>
                        <a:rPr lang="en-US" sz="1200" dirty="0"/>
                        <a:t>2</a:t>
                      </a:r>
                    </a:p>
                  </a:txBody>
                  <a:tcPr marL="25831" marR="25831" marT="12915" marB="12915" anchor="ctr"/>
                </a:tc>
                <a:tc>
                  <a:txBody>
                    <a:bodyPr/>
                    <a:lstStyle/>
                    <a:p>
                      <a:r>
                        <a:rPr lang="en-US" sz="1200" dirty="0"/>
                        <a:t>No Practical Limit</a:t>
                      </a:r>
                    </a:p>
                  </a:txBody>
                  <a:tcPr marL="25831" marR="25831" marT="12915" marB="12915" anchor="ctr"/>
                </a:tc>
                <a:tc>
                  <a:txBody>
                    <a:bodyPr/>
                    <a:lstStyle/>
                    <a:p>
                      <a:r>
                        <a:rPr lang="en-US" sz="1200"/>
                        <a:t> </a:t>
                      </a:r>
                    </a:p>
                  </a:txBody>
                  <a:tcPr marL="25831" marR="25831" marT="12915" marB="12915" anchor="ctr"/>
                </a:tc>
              </a:tr>
              <a:tr h="189456">
                <a:tc>
                  <a:txBody>
                    <a:bodyPr/>
                    <a:lstStyle/>
                    <a:p>
                      <a:r>
                        <a:rPr lang="en-US" sz="1200" dirty="0"/>
                        <a:t>Physical Memory</a:t>
                      </a:r>
                    </a:p>
                  </a:txBody>
                  <a:tcPr marL="25831" marR="25831" marT="12915" marB="12915" anchor="ctr"/>
                </a:tc>
                <a:tc>
                  <a:txBody>
                    <a:bodyPr/>
                    <a:lstStyle/>
                    <a:p>
                      <a:r>
                        <a:rPr lang="en-US" sz="1200"/>
                        <a:t>8 GB</a:t>
                      </a:r>
                    </a:p>
                  </a:txBody>
                  <a:tcPr marL="25831" marR="25831" marT="12915" marB="12915" anchor="ctr"/>
                </a:tc>
                <a:tc>
                  <a:txBody>
                    <a:bodyPr/>
                    <a:lstStyle/>
                    <a:p>
                      <a:r>
                        <a:rPr lang="en-US" sz="1200" dirty="0"/>
                        <a:t>384 GB</a:t>
                      </a:r>
                    </a:p>
                  </a:txBody>
                  <a:tcPr marL="25831" marR="25831" marT="12915" marB="12915" anchor="ctr"/>
                </a:tc>
                <a:tc>
                  <a:txBody>
                    <a:bodyPr/>
                    <a:lstStyle/>
                    <a:p>
                      <a:r>
                        <a:rPr lang="en-US" sz="1200" dirty="0"/>
                        <a:t>No Practical Limit</a:t>
                      </a:r>
                    </a:p>
                  </a:txBody>
                  <a:tcPr marL="25831" marR="25831" marT="12915" marB="12915" anchor="ctr"/>
                </a:tc>
                <a:tc>
                  <a:txBody>
                    <a:bodyPr/>
                    <a:lstStyle/>
                    <a:p>
                      <a:r>
                        <a:rPr lang="en-US" sz="1200"/>
                        <a:t> </a:t>
                      </a:r>
                    </a:p>
                  </a:txBody>
                  <a:tcPr marL="25831" marR="25831" marT="12915" marB="12915" anchor="ctr"/>
                </a:tc>
              </a:tr>
              <a:tr h="514239">
                <a:tc>
                  <a:txBody>
                    <a:bodyPr/>
                    <a:lstStyle/>
                    <a:p>
                      <a:r>
                        <a:rPr lang="en-US" sz="1200" dirty="0"/>
                        <a:t>Internal Disk Count per Physical Machine</a:t>
                      </a:r>
                    </a:p>
                  </a:txBody>
                  <a:tcPr marL="25831" marR="25831" marT="12915" marB="12915" anchor="ctr"/>
                </a:tc>
                <a:tc>
                  <a:txBody>
                    <a:bodyPr/>
                    <a:lstStyle/>
                    <a:p>
                      <a:r>
                        <a:rPr lang="en-US" sz="1200" dirty="0"/>
                        <a:t>2</a:t>
                      </a:r>
                    </a:p>
                  </a:txBody>
                  <a:tcPr marL="25831" marR="25831" marT="12915" marB="12915" anchor="ctr"/>
                </a:tc>
                <a:tc>
                  <a:txBody>
                    <a:bodyPr/>
                    <a:lstStyle/>
                    <a:p>
                      <a:r>
                        <a:rPr lang="en-US" sz="1200" dirty="0"/>
                        <a:t>24</a:t>
                      </a:r>
                    </a:p>
                  </a:txBody>
                  <a:tcPr marL="25831" marR="25831" marT="12915" marB="12915" anchor="ctr"/>
                </a:tc>
                <a:tc>
                  <a:txBody>
                    <a:bodyPr/>
                    <a:lstStyle/>
                    <a:p>
                      <a:r>
                        <a:rPr lang="en-US" sz="1200" dirty="0"/>
                        <a:t>No Practical Limit</a:t>
                      </a:r>
                    </a:p>
                  </a:txBody>
                  <a:tcPr marL="25831" marR="25831" marT="12915" marB="12915" anchor="ctr"/>
                </a:tc>
                <a:tc>
                  <a:txBody>
                    <a:bodyPr/>
                    <a:lstStyle/>
                    <a:p>
                      <a:endParaRPr lang="en-US" sz="1200" dirty="0"/>
                    </a:p>
                  </a:txBody>
                  <a:tcPr marL="25831" marR="25831" marT="12915" marB="12915" anchor="ctr"/>
                </a:tc>
              </a:tr>
              <a:tr h="189456">
                <a:tc>
                  <a:txBody>
                    <a:bodyPr/>
                    <a:lstStyle/>
                    <a:p>
                      <a:r>
                        <a:rPr lang="en-US" sz="1200"/>
                        <a:t>Total Disk Capacity</a:t>
                      </a:r>
                    </a:p>
                  </a:txBody>
                  <a:tcPr marL="25831" marR="25831" marT="12915" marB="12915" anchor="ctr"/>
                </a:tc>
                <a:tc>
                  <a:txBody>
                    <a:bodyPr/>
                    <a:lstStyle/>
                    <a:p>
                      <a:r>
                        <a:rPr lang="en-US" sz="1200"/>
                        <a:t>36 GB</a:t>
                      </a:r>
                    </a:p>
                  </a:txBody>
                  <a:tcPr marL="25831" marR="25831" marT="12915" marB="12915" anchor="ctr"/>
                </a:tc>
                <a:tc>
                  <a:txBody>
                    <a:bodyPr/>
                    <a:lstStyle/>
                    <a:p>
                      <a:r>
                        <a:rPr lang="en-US" sz="1200" dirty="0"/>
                        <a:t>9.4 TB</a:t>
                      </a:r>
                    </a:p>
                  </a:txBody>
                  <a:tcPr marL="25831" marR="25831" marT="12915" marB="12915" anchor="ctr"/>
                </a:tc>
                <a:tc>
                  <a:txBody>
                    <a:bodyPr/>
                    <a:lstStyle/>
                    <a:p>
                      <a:r>
                        <a:rPr lang="en-US" sz="1200" dirty="0"/>
                        <a:t>No Limit</a:t>
                      </a:r>
                    </a:p>
                  </a:txBody>
                  <a:tcPr marL="25831" marR="25831" marT="12915" marB="12915" anchor="ctr"/>
                </a:tc>
                <a:tc>
                  <a:txBody>
                    <a:bodyPr/>
                    <a:lstStyle/>
                    <a:p>
                      <a:endParaRPr lang="en-US" sz="1200" dirty="0"/>
                    </a:p>
                  </a:txBody>
                  <a:tcPr marL="25831" marR="25831" marT="12915" marB="12915" anchor="ctr"/>
                </a:tc>
              </a:tr>
              <a:tr h="270651">
                <a:tc>
                  <a:txBody>
                    <a:bodyPr/>
                    <a:lstStyle/>
                    <a:p>
                      <a:r>
                        <a:rPr lang="en-US" sz="1200"/>
                        <a:t>Logical Volume Size (everRun Boot Volumes)</a:t>
                      </a:r>
                    </a:p>
                  </a:txBody>
                  <a:tcPr marL="25831" marR="25831" marT="12915" marB="12915" anchor="ctr"/>
                </a:tc>
                <a:tc>
                  <a:txBody>
                    <a:bodyPr/>
                    <a:lstStyle/>
                    <a:p>
                      <a:r>
                        <a:rPr lang="en-US" sz="1200"/>
                        <a:t> </a:t>
                      </a:r>
                    </a:p>
                  </a:txBody>
                  <a:tcPr marL="25831" marR="25831" marT="12915" marB="12915" anchor="ctr"/>
                </a:tc>
                <a:tc>
                  <a:txBody>
                    <a:bodyPr/>
                    <a:lstStyle/>
                    <a:p>
                      <a:r>
                        <a:rPr lang="en-US" sz="1200" dirty="0"/>
                        <a:t>5 TB</a:t>
                      </a:r>
                    </a:p>
                  </a:txBody>
                  <a:tcPr marL="25831" marR="25831" marT="12915" marB="12915" anchor="ctr"/>
                </a:tc>
                <a:tc>
                  <a:txBody>
                    <a:bodyPr/>
                    <a:lstStyle/>
                    <a:p>
                      <a:r>
                        <a:rPr lang="en-US" sz="1200" dirty="0"/>
                        <a:t>No Limit</a:t>
                      </a:r>
                    </a:p>
                  </a:txBody>
                  <a:tcPr marL="25831" marR="25831" marT="12915" marB="12915" anchor="ctr"/>
                </a:tc>
                <a:tc>
                  <a:txBody>
                    <a:bodyPr/>
                    <a:lstStyle/>
                    <a:p>
                      <a:endParaRPr lang="en-US" sz="1200" dirty="0"/>
                    </a:p>
                  </a:txBody>
                  <a:tcPr marL="25831" marR="25831" marT="12915" marB="12915" anchor="ctr"/>
                </a:tc>
              </a:tr>
              <a:tr h="351848">
                <a:tc>
                  <a:txBody>
                    <a:bodyPr/>
                    <a:lstStyle/>
                    <a:p>
                      <a:r>
                        <a:rPr lang="en-US" sz="1200"/>
                        <a:t>Logical Data Volume Size (Non-boot Volumes)</a:t>
                      </a:r>
                    </a:p>
                  </a:txBody>
                  <a:tcPr marL="25831" marR="25831" marT="12915" marB="12915" anchor="ctr"/>
                </a:tc>
                <a:tc>
                  <a:txBody>
                    <a:bodyPr/>
                    <a:lstStyle/>
                    <a:p>
                      <a:r>
                        <a:rPr lang="en-US" sz="1200"/>
                        <a:t> </a:t>
                      </a:r>
                    </a:p>
                  </a:txBody>
                  <a:tcPr marL="25831" marR="25831" marT="12915" marB="12915" anchor="ctr"/>
                </a:tc>
                <a:tc>
                  <a:txBody>
                    <a:bodyPr/>
                    <a:lstStyle/>
                    <a:p>
                      <a:r>
                        <a:rPr lang="en-US" sz="1200" dirty="0"/>
                        <a:t>5 TB</a:t>
                      </a:r>
                    </a:p>
                  </a:txBody>
                  <a:tcPr marL="25831" marR="25831" marT="12915" marB="12915" anchor="ctr"/>
                </a:tc>
                <a:tc>
                  <a:txBody>
                    <a:bodyPr/>
                    <a:lstStyle/>
                    <a:p>
                      <a:r>
                        <a:rPr lang="en-US" sz="1200" dirty="0"/>
                        <a:t>No Limit</a:t>
                      </a:r>
                    </a:p>
                  </a:txBody>
                  <a:tcPr marL="25831" marR="25831" marT="12915" marB="12915" anchor="ctr"/>
                </a:tc>
                <a:tc>
                  <a:txBody>
                    <a:bodyPr/>
                    <a:lstStyle/>
                    <a:p>
                      <a:endParaRPr lang="en-US" sz="1200" dirty="0"/>
                    </a:p>
                  </a:txBody>
                  <a:tcPr marL="25831" marR="25831" marT="12915" marB="12915" anchor="ctr"/>
                </a:tc>
              </a:tr>
              <a:tr h="189456">
                <a:tc>
                  <a:txBody>
                    <a:bodyPr/>
                    <a:lstStyle/>
                    <a:p>
                      <a:r>
                        <a:rPr lang="en-US" sz="1200"/>
                        <a:t>Management ENET Ports</a:t>
                      </a:r>
                    </a:p>
                  </a:txBody>
                  <a:tcPr marL="25831" marR="25831" marT="12915" marB="12915" anchor="ctr"/>
                </a:tc>
                <a:tc>
                  <a:txBody>
                    <a:bodyPr/>
                    <a:lstStyle/>
                    <a:p>
                      <a:r>
                        <a:rPr lang="en-US" sz="1200"/>
                        <a:t>1</a:t>
                      </a:r>
                    </a:p>
                  </a:txBody>
                  <a:tcPr marL="25831" marR="25831" marT="12915" marB="12915" anchor="ctr"/>
                </a:tc>
                <a:tc>
                  <a:txBody>
                    <a:bodyPr/>
                    <a:lstStyle/>
                    <a:p>
                      <a:r>
                        <a:rPr lang="en-US" sz="1200" dirty="0"/>
                        <a:t>1</a:t>
                      </a:r>
                    </a:p>
                  </a:txBody>
                  <a:tcPr marL="25831" marR="25831" marT="12915" marB="12915" anchor="ctr"/>
                </a:tc>
                <a:tc>
                  <a:txBody>
                    <a:bodyPr/>
                    <a:lstStyle/>
                    <a:p>
                      <a:r>
                        <a:rPr lang="en-US" sz="1200" dirty="0"/>
                        <a:t>1</a:t>
                      </a:r>
                    </a:p>
                  </a:txBody>
                  <a:tcPr marL="25831" marR="25831" marT="12915" marB="12915" anchor="ctr"/>
                </a:tc>
                <a:tc>
                  <a:txBody>
                    <a:bodyPr/>
                    <a:lstStyle/>
                    <a:p>
                      <a:r>
                        <a:rPr lang="en-US" sz="1200" dirty="0"/>
                        <a:t>1 per system required.</a:t>
                      </a:r>
                    </a:p>
                  </a:txBody>
                  <a:tcPr marL="25831" marR="25831" marT="12915" marB="12915" anchor="ctr"/>
                </a:tc>
              </a:tr>
              <a:tr h="1163801">
                <a:tc>
                  <a:txBody>
                    <a:bodyPr/>
                    <a:lstStyle/>
                    <a:p>
                      <a:r>
                        <a:rPr lang="en-US" sz="1200" dirty="0"/>
                        <a:t>Sync Link ENET Ports</a:t>
                      </a:r>
                    </a:p>
                  </a:txBody>
                  <a:tcPr marL="25831" marR="25831" marT="12915" marB="12915" anchor="ctr"/>
                </a:tc>
                <a:tc>
                  <a:txBody>
                    <a:bodyPr/>
                    <a:lstStyle/>
                    <a:p>
                      <a:r>
                        <a:rPr lang="en-US" sz="1200"/>
                        <a:t>1 on each PM</a:t>
                      </a:r>
                    </a:p>
                  </a:txBody>
                  <a:tcPr marL="25831" marR="25831" marT="12915" marB="12915" anchor="ctr"/>
                </a:tc>
                <a:tc>
                  <a:txBody>
                    <a:bodyPr/>
                    <a:lstStyle/>
                    <a:p>
                      <a:r>
                        <a:rPr lang="en-US" sz="1200" dirty="0"/>
                        <a:t>8 on each PM</a:t>
                      </a:r>
                    </a:p>
                  </a:txBody>
                  <a:tcPr marL="25831" marR="25831" marT="12915" marB="12915" anchor="ctr"/>
                </a:tc>
                <a:tc>
                  <a:txBody>
                    <a:bodyPr/>
                    <a:lstStyle/>
                    <a:p>
                      <a:r>
                        <a:rPr lang="en-US" sz="1200" dirty="0"/>
                        <a:t> </a:t>
                      </a:r>
                    </a:p>
                  </a:txBody>
                  <a:tcPr marL="25831" marR="25831" marT="12915" marB="12915" anchor="ctr"/>
                </a:tc>
                <a:tc>
                  <a:txBody>
                    <a:bodyPr/>
                    <a:lstStyle/>
                    <a:p>
                      <a:r>
                        <a:rPr lang="en-US" altLang="ko-KR" sz="1200" dirty="0" smtClean="0"/>
                        <a:t>10 GB Ethernet NICS </a:t>
                      </a:r>
                      <a:r>
                        <a:rPr lang="en-US" sz="1200" dirty="0" smtClean="0"/>
                        <a:t>2 </a:t>
                      </a:r>
                      <a:r>
                        <a:rPr lang="en-US" sz="1200" dirty="0"/>
                        <a:t>recommended</a:t>
                      </a:r>
                      <a:r>
                        <a:rPr lang="en-US" sz="1200" dirty="0" smtClean="0"/>
                        <a:t>.</a:t>
                      </a:r>
                      <a:endParaRPr lang="en-US" sz="1200" dirty="0"/>
                    </a:p>
                  </a:txBody>
                  <a:tcPr marL="25831" marR="25831" marT="12915" marB="12915" anchor="ctr"/>
                </a:tc>
              </a:tr>
              <a:tr h="351848">
                <a:tc>
                  <a:txBody>
                    <a:bodyPr/>
                    <a:lstStyle/>
                    <a:p>
                      <a:r>
                        <a:rPr lang="en-US" sz="1200" dirty="0"/>
                        <a:t>Business ENET </a:t>
                      </a:r>
                      <a:r>
                        <a:rPr lang="en-US" sz="1200" dirty="0" smtClean="0"/>
                        <a:t>Ports</a:t>
                      </a:r>
                      <a:endParaRPr lang="en-US" sz="1200" dirty="0"/>
                    </a:p>
                  </a:txBody>
                  <a:tcPr marL="25831" marR="25831" marT="12915" marB="12915" anchor="ctr"/>
                </a:tc>
                <a:tc>
                  <a:txBody>
                    <a:bodyPr/>
                    <a:lstStyle/>
                    <a:p>
                      <a:r>
                        <a:rPr lang="en-US" sz="1200"/>
                        <a:t>1 </a:t>
                      </a:r>
                    </a:p>
                  </a:txBody>
                  <a:tcPr marL="25831" marR="25831" marT="12915" marB="12915" anchor="ctr"/>
                </a:tc>
                <a:tc>
                  <a:txBody>
                    <a:bodyPr/>
                    <a:lstStyle/>
                    <a:p>
                      <a:r>
                        <a:rPr lang="en-US" sz="1200" dirty="0"/>
                        <a:t>20</a:t>
                      </a:r>
                    </a:p>
                  </a:txBody>
                  <a:tcPr marL="25831" marR="25831" marT="12915" marB="12915" anchor="ctr"/>
                </a:tc>
                <a:tc>
                  <a:txBody>
                    <a:bodyPr/>
                    <a:lstStyle/>
                    <a:p>
                      <a:r>
                        <a:rPr lang="en-US" sz="1200" dirty="0"/>
                        <a:t> </a:t>
                      </a:r>
                    </a:p>
                  </a:txBody>
                  <a:tcPr marL="25831" marR="25831" marT="12915" marB="12915" anchor="ctr"/>
                </a:tc>
                <a:tc>
                  <a:txBody>
                    <a:bodyPr/>
                    <a:lstStyle/>
                    <a:p>
                      <a:r>
                        <a:rPr lang="en-US" sz="1200" dirty="0"/>
                        <a:t>Can be shared with Management link</a:t>
                      </a:r>
                      <a:r>
                        <a:rPr lang="en-US" sz="1200" dirty="0" smtClean="0"/>
                        <a:t>.</a:t>
                      </a:r>
                      <a:endParaRPr lang="en-US" sz="1200" dirty="0"/>
                    </a:p>
                  </a:txBody>
                  <a:tcPr marL="25831" marR="25831" marT="12915" marB="12915" anchor="ctr"/>
                </a:tc>
              </a:tr>
            </a:tbl>
          </a:graphicData>
        </a:graphic>
      </p:graphicFrame>
    </p:spTree>
    <p:extLst>
      <p:ext uri="{BB962C8B-B14F-4D97-AF65-F5344CB8AC3E}">
        <p14:creationId xmlns:p14="http://schemas.microsoft.com/office/powerpoint/2010/main" val="359966994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Maximum Configurations</a:t>
            </a:r>
            <a:endParaRPr lang="en-US" dirty="0"/>
          </a:p>
        </p:txBody>
      </p:sp>
      <p:sp>
        <p:nvSpPr>
          <p:cNvPr id="5" name="Footer Placeholder 2"/>
          <p:cNvSpPr>
            <a:spLocks noGrp="1"/>
          </p:cNvSpPr>
          <p:nvPr>
            <p:ph type="ftr" sz="quarter" idx="3"/>
          </p:nvPr>
        </p:nvSpPr>
        <p:spPr>
          <a:xfrm>
            <a:off x="407558" y="6543675"/>
            <a:ext cx="8050642" cy="304800"/>
          </a:xfrm>
        </p:spPr>
        <p:txBody>
          <a:bodyPr/>
          <a:lstStyle/>
          <a:p>
            <a:pPr>
              <a:defRPr/>
            </a:pPr>
            <a:r>
              <a:rPr lang="en-US" dirty="0" smtClean="0"/>
              <a:t>Stratus Technologies Confidential</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05552050"/>
              </p:ext>
            </p:extLst>
          </p:nvPr>
        </p:nvGraphicFramePr>
        <p:xfrm>
          <a:off x="407986" y="1723869"/>
          <a:ext cx="8091436" cy="4377132"/>
        </p:xfrm>
        <a:graphic>
          <a:graphicData uri="http://schemas.openxmlformats.org/drawingml/2006/table">
            <a:tbl>
              <a:tblPr firstRow="1" bandRow="1">
                <a:tableStyleId>{7DF18680-E054-41AD-8BC1-D1AEF772440D}</a:tableStyleId>
              </a:tblPr>
              <a:tblGrid>
                <a:gridCol w="4045718"/>
                <a:gridCol w="4045718"/>
              </a:tblGrid>
              <a:tr h="486348">
                <a:tc>
                  <a:txBody>
                    <a:bodyPr/>
                    <a:lstStyle/>
                    <a:p>
                      <a:r>
                        <a:rPr lang="en-US" sz="1800" dirty="0"/>
                        <a:t>Item</a:t>
                      </a:r>
                    </a:p>
                  </a:txBody>
                  <a:tcPr anchor="ctr"/>
                </a:tc>
                <a:tc>
                  <a:txBody>
                    <a:bodyPr/>
                    <a:lstStyle/>
                    <a:p>
                      <a:r>
                        <a:rPr lang="en-US" sz="1800" dirty="0"/>
                        <a:t>Maximum</a:t>
                      </a:r>
                    </a:p>
                  </a:txBody>
                  <a:tcPr anchor="ctr"/>
                </a:tc>
              </a:tr>
              <a:tr h="486348">
                <a:tc>
                  <a:txBody>
                    <a:bodyPr/>
                    <a:lstStyle/>
                    <a:p>
                      <a:r>
                        <a:rPr lang="en-US" sz="1800" dirty="0"/>
                        <a:t>Max. VCPUs per FT VM</a:t>
                      </a:r>
                    </a:p>
                  </a:txBody>
                  <a:tcPr anchor="ctr"/>
                </a:tc>
                <a:tc>
                  <a:txBody>
                    <a:bodyPr/>
                    <a:lstStyle/>
                    <a:p>
                      <a:r>
                        <a:rPr lang="en-US" sz="1800" dirty="0"/>
                        <a:t>8</a:t>
                      </a:r>
                    </a:p>
                  </a:txBody>
                  <a:tcPr anchor="ctr"/>
                </a:tc>
              </a:tr>
              <a:tr h="486348">
                <a:tc>
                  <a:txBody>
                    <a:bodyPr/>
                    <a:lstStyle/>
                    <a:p>
                      <a:r>
                        <a:rPr lang="en-US" sz="1800" dirty="0"/>
                        <a:t>Max. VCPUs per HA VM</a:t>
                      </a:r>
                    </a:p>
                  </a:txBody>
                  <a:tcPr anchor="ctr"/>
                </a:tc>
                <a:tc>
                  <a:txBody>
                    <a:bodyPr/>
                    <a:lstStyle/>
                    <a:p>
                      <a:r>
                        <a:rPr lang="en-US" sz="1800" dirty="0"/>
                        <a:t>16</a:t>
                      </a:r>
                    </a:p>
                  </a:txBody>
                  <a:tcPr anchor="ctr"/>
                </a:tc>
              </a:tr>
              <a:tr h="486348">
                <a:tc>
                  <a:txBody>
                    <a:bodyPr/>
                    <a:lstStyle/>
                    <a:p>
                      <a:r>
                        <a:rPr lang="en-US" sz="1800" dirty="0"/>
                        <a:t>Max. Memory per FT VM</a:t>
                      </a:r>
                    </a:p>
                  </a:txBody>
                  <a:tcPr anchor="ctr"/>
                </a:tc>
                <a:tc>
                  <a:txBody>
                    <a:bodyPr/>
                    <a:lstStyle/>
                    <a:p>
                      <a:r>
                        <a:rPr lang="en-US" sz="1800" dirty="0"/>
                        <a:t>256 GB</a:t>
                      </a:r>
                    </a:p>
                  </a:txBody>
                  <a:tcPr anchor="ctr"/>
                </a:tc>
              </a:tr>
              <a:tr h="486348">
                <a:tc>
                  <a:txBody>
                    <a:bodyPr/>
                    <a:lstStyle/>
                    <a:p>
                      <a:r>
                        <a:rPr lang="en-US" sz="1800"/>
                        <a:t>Max. Memory per HA VM</a:t>
                      </a:r>
                    </a:p>
                  </a:txBody>
                  <a:tcPr anchor="ctr"/>
                </a:tc>
                <a:tc>
                  <a:txBody>
                    <a:bodyPr/>
                    <a:lstStyle/>
                    <a:p>
                      <a:r>
                        <a:rPr lang="en-US" sz="1800" dirty="0"/>
                        <a:t>256 GB</a:t>
                      </a:r>
                    </a:p>
                  </a:txBody>
                  <a:tcPr anchor="ctr"/>
                </a:tc>
              </a:tr>
              <a:tr h="486348">
                <a:tc>
                  <a:txBody>
                    <a:bodyPr/>
                    <a:lstStyle/>
                    <a:p>
                      <a:r>
                        <a:rPr lang="en-US" sz="1800"/>
                        <a:t>Max. Availability Links per VM</a:t>
                      </a:r>
                    </a:p>
                  </a:txBody>
                  <a:tcPr anchor="ctr"/>
                </a:tc>
                <a:tc>
                  <a:txBody>
                    <a:bodyPr/>
                    <a:lstStyle/>
                    <a:p>
                      <a:r>
                        <a:rPr lang="en-US" sz="1800" dirty="0"/>
                        <a:t>2</a:t>
                      </a:r>
                    </a:p>
                  </a:txBody>
                  <a:tcPr anchor="ctr"/>
                </a:tc>
              </a:tr>
              <a:tr h="486348">
                <a:tc>
                  <a:txBody>
                    <a:bodyPr/>
                    <a:lstStyle/>
                    <a:p>
                      <a:r>
                        <a:rPr lang="en-US" sz="1800"/>
                        <a:t>Max. Virtual Networks per VM</a:t>
                      </a:r>
                    </a:p>
                  </a:txBody>
                  <a:tcPr anchor="ctr"/>
                </a:tc>
                <a:tc>
                  <a:txBody>
                    <a:bodyPr/>
                    <a:lstStyle/>
                    <a:p>
                      <a:r>
                        <a:rPr lang="en-US" sz="1800" dirty="0"/>
                        <a:t>20</a:t>
                      </a:r>
                    </a:p>
                  </a:txBody>
                  <a:tcPr anchor="ctr"/>
                </a:tc>
              </a:tr>
              <a:tr h="486348">
                <a:tc>
                  <a:txBody>
                    <a:bodyPr/>
                    <a:lstStyle/>
                    <a:p>
                      <a:r>
                        <a:rPr lang="en-US" sz="1800"/>
                        <a:t>Max. Storage Volumes per VM</a:t>
                      </a:r>
                    </a:p>
                  </a:txBody>
                  <a:tcPr anchor="ctr"/>
                </a:tc>
                <a:tc>
                  <a:txBody>
                    <a:bodyPr/>
                    <a:lstStyle/>
                    <a:p>
                      <a:r>
                        <a:rPr lang="en-US" sz="1800" dirty="0"/>
                        <a:t>12 </a:t>
                      </a:r>
                    </a:p>
                  </a:txBody>
                  <a:tcPr anchor="ctr"/>
                </a:tc>
              </a:tr>
              <a:tr h="486348">
                <a:tc>
                  <a:txBody>
                    <a:bodyPr/>
                    <a:lstStyle/>
                    <a:p>
                      <a:r>
                        <a:rPr lang="en-US" sz="1800"/>
                        <a:t>Max. Volume Size</a:t>
                      </a:r>
                    </a:p>
                  </a:txBody>
                  <a:tcPr anchor="ctr"/>
                </a:tc>
                <a:tc>
                  <a:txBody>
                    <a:bodyPr/>
                    <a:lstStyle/>
                    <a:p>
                      <a:r>
                        <a:rPr lang="en-US" sz="1800" dirty="0"/>
                        <a:t>Per operating system restrictions </a:t>
                      </a:r>
                    </a:p>
                  </a:txBody>
                  <a:tcPr anchor="ctr"/>
                </a:tc>
              </a:tr>
            </a:tbl>
          </a:graphicData>
        </a:graphic>
      </p:graphicFrame>
    </p:spTree>
    <p:extLst>
      <p:ext uri="{BB962C8B-B14F-4D97-AF65-F5344CB8AC3E}">
        <p14:creationId xmlns:p14="http://schemas.microsoft.com/office/powerpoint/2010/main" val="99745163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Guest Operating Systems Supported</a:t>
            </a:r>
            <a:endParaRPr lang="en-US" dirty="0"/>
          </a:p>
        </p:txBody>
      </p:sp>
      <p:sp>
        <p:nvSpPr>
          <p:cNvPr id="4" name="Footer Placeholder 2"/>
          <p:cNvSpPr txBox="1">
            <a:spLocks/>
          </p:cNvSpPr>
          <p:nvPr/>
        </p:nvSpPr>
        <p:spPr>
          <a:xfrm>
            <a:off x="303299" y="6606842"/>
            <a:ext cx="5322344" cy="2511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smtClean="0">
                <a:solidFill>
                  <a:schemeClr val="tx1">
                    <a:lumMod val="50000"/>
                    <a:lumOff val="50000"/>
                  </a:schemeClr>
                </a:solidFill>
                <a:latin typeface="Helvetica Neue"/>
                <a:cs typeface="Helvetica Neue"/>
              </a:rPr>
              <a:t>Stratus Technologies Confidential</a:t>
            </a:r>
            <a:endParaRPr lang="en-US" sz="800" dirty="0">
              <a:solidFill>
                <a:schemeClr val="tx1">
                  <a:lumMod val="50000"/>
                  <a:lumOff val="50000"/>
                </a:schemeClr>
              </a:solidFill>
              <a:latin typeface="Helvetica Neue"/>
              <a:cs typeface="Helvetica Neue"/>
            </a:endParaRPr>
          </a:p>
        </p:txBody>
      </p:sp>
      <p:sp>
        <p:nvSpPr>
          <p:cNvPr id="7" name="Slide Number Placeholder 1"/>
          <p:cNvSpPr txBox="1">
            <a:spLocks/>
          </p:cNvSpPr>
          <p:nvPr/>
        </p:nvSpPr>
        <p:spPr bwMode="auto">
          <a:xfrm>
            <a:off x="8610600" y="6543675"/>
            <a:ext cx="51435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2BF90A9-4355-4E98-BCF6-C1E61A80C614}" type="slidenum">
              <a:rPr kumimoji="0" lang="en-US" sz="800" b="1" i="0" u="none" strike="noStrike" kern="1200" cap="none" spc="0" normalizeH="0" baseline="0" noProof="0" smtClean="0">
                <a:ln>
                  <a:noFill/>
                </a:ln>
                <a:solidFill>
                  <a:srgbClr val="EBEBEB"/>
                </a:solidFill>
                <a:effectLst/>
                <a:uLnTx/>
                <a:uFillTx/>
                <a:latin typeface="Helvetica Neue"/>
                <a:cs typeface="Tahoma"/>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800" b="1" i="0" u="none" strike="noStrike" kern="1200" cap="none" spc="0" normalizeH="0" baseline="0" noProof="0" dirty="0">
              <a:ln>
                <a:noFill/>
              </a:ln>
              <a:solidFill>
                <a:srgbClr val="EBEBEB"/>
              </a:solidFill>
              <a:effectLst/>
              <a:uLnTx/>
              <a:uFillTx/>
              <a:latin typeface="Helvetica Neue"/>
              <a:cs typeface="Tahoma"/>
            </a:endParaRPr>
          </a:p>
        </p:txBody>
      </p:sp>
      <p:graphicFrame>
        <p:nvGraphicFramePr>
          <p:cNvPr id="2" name="Table 1"/>
          <p:cNvGraphicFramePr>
            <a:graphicFrameLocks noGrp="1"/>
          </p:cNvGraphicFramePr>
          <p:nvPr>
            <p:extLst>
              <p:ext uri="{D42A27DB-BD31-4B8C-83A1-F6EECF244321}">
                <p14:modId xmlns:p14="http://schemas.microsoft.com/office/powerpoint/2010/main" val="3868165173"/>
              </p:ext>
            </p:extLst>
          </p:nvPr>
        </p:nvGraphicFramePr>
        <p:xfrm>
          <a:off x="303299" y="1729865"/>
          <a:ext cx="8420976" cy="4595985"/>
        </p:xfrm>
        <a:graphic>
          <a:graphicData uri="http://schemas.openxmlformats.org/drawingml/2006/table">
            <a:tbl>
              <a:tblPr firstRow="1" bandRow="1">
                <a:tableStyleId>{7DF18680-E054-41AD-8BC1-D1AEF772440D}</a:tableStyleId>
              </a:tblPr>
              <a:tblGrid>
                <a:gridCol w="4210488"/>
                <a:gridCol w="4210488"/>
              </a:tblGrid>
              <a:tr h="437713">
                <a:tc>
                  <a:txBody>
                    <a:bodyPr/>
                    <a:lstStyle/>
                    <a:p>
                      <a:r>
                        <a:rPr lang="en-US" sz="1800"/>
                        <a:t>Vendor</a:t>
                      </a:r>
                    </a:p>
                  </a:txBody>
                  <a:tcPr anchor="ctr"/>
                </a:tc>
                <a:tc>
                  <a:txBody>
                    <a:bodyPr/>
                    <a:lstStyle/>
                    <a:p>
                      <a:r>
                        <a:rPr lang="en-US" sz="1800"/>
                        <a:t>Versions</a:t>
                      </a:r>
                    </a:p>
                  </a:txBody>
                  <a:tcPr anchor="ctr"/>
                </a:tc>
              </a:tr>
              <a:tr h="1094282">
                <a:tc>
                  <a:txBody>
                    <a:bodyPr/>
                    <a:lstStyle/>
                    <a:p>
                      <a:r>
                        <a:rPr lang="en-US" sz="1800"/>
                        <a:t>Microsoft Windows Desktop </a:t>
                      </a:r>
                    </a:p>
                  </a:txBody>
                  <a:tcPr anchor="ctr"/>
                </a:tc>
                <a:tc>
                  <a:txBody>
                    <a:bodyPr/>
                    <a:lstStyle/>
                    <a:p>
                      <a:r>
                        <a:rPr lang="en-US" sz="1800"/>
                        <a:t>Windows 7</a:t>
                      </a:r>
                    </a:p>
                    <a:p>
                      <a:r>
                        <a:rPr lang="en-US" sz="1800"/>
                        <a:t>Windows 8</a:t>
                      </a:r>
                    </a:p>
                    <a:p>
                      <a:r>
                        <a:rPr lang="en-US" sz="1800"/>
                        <a:t>Windows 8.1</a:t>
                      </a:r>
                    </a:p>
                  </a:txBody>
                  <a:tcPr anchor="ctr"/>
                </a:tc>
              </a:tr>
              <a:tr h="1750851">
                <a:tc>
                  <a:txBody>
                    <a:bodyPr/>
                    <a:lstStyle/>
                    <a:p>
                      <a:r>
                        <a:rPr lang="en-US" sz="1800"/>
                        <a:t>Microsoft Windows Server: </a:t>
                      </a:r>
                    </a:p>
                  </a:txBody>
                  <a:tcPr anchor="ctr"/>
                </a:tc>
                <a:tc>
                  <a:txBody>
                    <a:bodyPr/>
                    <a:lstStyle/>
                    <a:p>
                      <a:r>
                        <a:rPr lang="en-US" sz="1800"/>
                        <a:t>Server 2008, 32/64 bit</a:t>
                      </a:r>
                    </a:p>
                    <a:p>
                      <a:r>
                        <a:rPr lang="en-US" sz="1800"/>
                        <a:t>Server 2008 R2, 64 bit </a:t>
                      </a:r>
                    </a:p>
                    <a:p>
                      <a:r>
                        <a:rPr lang="en-US" sz="1800"/>
                        <a:t>Small Bus Server, 2011, 64 bit</a:t>
                      </a:r>
                    </a:p>
                    <a:p>
                      <a:r>
                        <a:rPr lang="en-US" sz="1800"/>
                        <a:t>Server 2012, 64 bit</a:t>
                      </a:r>
                    </a:p>
                    <a:p>
                      <a:r>
                        <a:rPr lang="en-US" sz="1800"/>
                        <a:t>Server 2012 R2, 64 bit</a:t>
                      </a:r>
                    </a:p>
                  </a:txBody>
                  <a:tcPr anchor="ctr"/>
                </a:tc>
              </a:tr>
              <a:tr h="437713">
                <a:tc>
                  <a:txBody>
                    <a:bodyPr/>
                    <a:lstStyle/>
                    <a:p>
                      <a:r>
                        <a:rPr lang="en-US" sz="1800"/>
                        <a:t>RedHat Linux</a:t>
                      </a:r>
                    </a:p>
                  </a:txBody>
                  <a:tcPr anchor="ctr"/>
                </a:tc>
                <a:tc>
                  <a:txBody>
                    <a:bodyPr/>
                    <a:lstStyle/>
                    <a:p>
                      <a:r>
                        <a:rPr lang="en-US" sz="1800"/>
                        <a:t>RHEL 6.4, 64 bit</a:t>
                      </a:r>
                    </a:p>
                  </a:txBody>
                  <a:tcPr anchor="ctr"/>
                </a:tc>
              </a:tr>
              <a:tr h="437713">
                <a:tc>
                  <a:txBody>
                    <a:bodyPr/>
                    <a:lstStyle/>
                    <a:p>
                      <a:r>
                        <a:rPr lang="en-US" sz="1800"/>
                        <a:t>CentOS Linux </a:t>
                      </a:r>
                    </a:p>
                  </a:txBody>
                  <a:tcPr anchor="ctr"/>
                </a:tc>
                <a:tc>
                  <a:txBody>
                    <a:bodyPr/>
                    <a:lstStyle/>
                    <a:p>
                      <a:r>
                        <a:rPr lang="en-US" sz="1800"/>
                        <a:t>CentOS 6.4, 64 bit</a:t>
                      </a:r>
                    </a:p>
                  </a:txBody>
                  <a:tcPr anchor="ctr"/>
                </a:tc>
              </a:tr>
              <a:tr h="437713">
                <a:tc>
                  <a:txBody>
                    <a:bodyPr/>
                    <a:lstStyle/>
                    <a:p>
                      <a:r>
                        <a:rPr lang="en-US" sz="1800"/>
                        <a:t>Ubuntu 64 Bit </a:t>
                      </a:r>
                    </a:p>
                  </a:txBody>
                  <a:tcPr anchor="ctr"/>
                </a:tc>
                <a:tc>
                  <a:txBody>
                    <a:bodyPr/>
                    <a:lstStyle/>
                    <a:p>
                      <a:r>
                        <a:rPr lang="en-US" sz="1800" dirty="0"/>
                        <a:t>Latest and next-to-last release </a:t>
                      </a:r>
                    </a:p>
                  </a:txBody>
                  <a:tcPr anchor="ctr"/>
                </a:tc>
              </a:tr>
            </a:tbl>
          </a:graphicData>
        </a:graphic>
      </p:graphicFrame>
    </p:spTree>
    <p:extLst>
      <p:ext uri="{BB962C8B-B14F-4D97-AF65-F5344CB8AC3E}">
        <p14:creationId xmlns:p14="http://schemas.microsoft.com/office/powerpoint/2010/main" val="1225850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585" y="953995"/>
            <a:ext cx="6862763" cy="631825"/>
          </a:xfrm>
        </p:spPr>
        <p:txBody>
          <a:bodyPr/>
          <a:lstStyle/>
          <a:p>
            <a:pPr lvl="0"/>
            <a:r>
              <a:rPr lang="en-US" sz="2800" dirty="0" smtClean="0"/>
              <a:t>FT</a:t>
            </a:r>
            <a:r>
              <a:rPr lang="ko-KR" altLang="en-US" sz="2800" dirty="0" smtClean="0"/>
              <a:t>를 위한 리소스 </a:t>
            </a:r>
            <a:r>
              <a:rPr lang="en-US" altLang="ko-KR" sz="2800" dirty="0" smtClean="0"/>
              <a:t>CPU </a:t>
            </a:r>
            <a:endParaRPr lang="en-US" sz="2800" dirty="0"/>
          </a:p>
        </p:txBody>
      </p:sp>
      <p:sp>
        <p:nvSpPr>
          <p:cNvPr id="5" name="Text Placeholder 4"/>
          <p:cNvSpPr>
            <a:spLocks noGrp="1"/>
          </p:cNvSpPr>
          <p:nvPr>
            <p:ph type="body" idx="4294967295"/>
          </p:nvPr>
        </p:nvSpPr>
        <p:spPr>
          <a:xfrm>
            <a:off x="546706" y="1808922"/>
            <a:ext cx="8182405" cy="4572001"/>
          </a:xfrm>
        </p:spPr>
        <p:txBody>
          <a:bodyPr/>
          <a:lstStyle/>
          <a:p>
            <a:r>
              <a:rPr lang="ko-KR" altLang="en-US" dirty="0" smtClean="0">
                <a:latin typeface="맑은 고딕" panose="020B0503020000020004" pitchFamily="50" charset="-127"/>
                <a:ea typeface="맑은 고딕" panose="020B0503020000020004" pitchFamily="50" charset="-127"/>
              </a:rPr>
              <a:t>엔진 사용 기본 </a:t>
            </a:r>
            <a:r>
              <a:rPr lang="en-US" dirty="0" err="1" smtClean="0">
                <a:latin typeface="맑은 고딕" panose="020B0503020000020004" pitchFamily="50" charset="-127"/>
                <a:ea typeface="맑은 고딕" panose="020B0503020000020004" pitchFamily="50" charset="-127"/>
              </a:rPr>
              <a:t>vCPU</a:t>
            </a:r>
            <a:endParaRPr lang="en-US" dirty="0" smtClean="0">
              <a:latin typeface="맑은 고딕" panose="020B0503020000020004" pitchFamily="50" charset="-127"/>
              <a:ea typeface="맑은 고딕" panose="020B0503020000020004" pitchFamily="50" charset="-127"/>
            </a:endParaRPr>
          </a:p>
          <a:p>
            <a:pPr lvl="1"/>
            <a:r>
              <a:rPr lang="en-US" dirty="0" smtClean="0">
                <a:latin typeface="맑은 고딕" panose="020B0503020000020004" pitchFamily="50" charset="-127"/>
                <a:ea typeface="맑은 고딕" panose="020B0503020000020004" pitchFamily="50" charset="-127"/>
              </a:rPr>
              <a:t>2</a:t>
            </a:r>
            <a:r>
              <a:rPr lang="ko-KR" altLang="en-US" dirty="0" smtClean="0">
                <a:latin typeface="맑은 고딕" panose="020B0503020000020004" pitchFamily="50" charset="-127"/>
                <a:ea typeface="맑은 고딕" panose="020B0503020000020004" pitchFamily="50" charset="-127"/>
              </a:rPr>
              <a:t>개가 기본이며</a:t>
            </a:r>
            <a:r>
              <a:rPr lang="en-US" altLang="ko-KR" dirty="0" smtClean="0">
                <a:latin typeface="맑은 고딕" panose="020B0503020000020004" pitchFamily="50" charset="-127"/>
                <a:ea typeface="맑은 고딕" panose="020B0503020000020004" pitchFamily="50" charset="-127"/>
              </a:rPr>
              <a:t>, VM </a:t>
            </a:r>
            <a:r>
              <a:rPr lang="ko-KR" altLang="en-US" dirty="0" smtClean="0">
                <a:latin typeface="맑은 고딕" panose="020B0503020000020004" pitchFamily="50" charset="-127"/>
                <a:ea typeface="맑은 고딕" panose="020B0503020000020004" pitchFamily="50" charset="-127"/>
              </a:rPr>
              <a:t>개수 </a:t>
            </a:r>
            <a:r>
              <a:rPr lang="ko-KR" altLang="en-US" dirty="0" err="1" smtClean="0">
                <a:latin typeface="맑은 고딕" panose="020B0503020000020004" pitchFamily="50" charset="-127"/>
                <a:ea typeface="맑은 고딕" panose="020B0503020000020004" pitchFamily="50" charset="-127"/>
              </a:rPr>
              <a:t>증가시</a:t>
            </a:r>
            <a:r>
              <a:rPr lang="ko-KR" altLang="en-US" dirty="0" smtClean="0">
                <a:latin typeface="맑은 고딕" panose="020B0503020000020004" pitchFamily="50" charset="-127"/>
                <a:ea typeface="맑은 고딕" panose="020B0503020000020004" pitchFamily="50" charset="-127"/>
              </a:rPr>
              <a:t> </a:t>
            </a:r>
            <a:r>
              <a:rPr lang="en-US" altLang="ko-KR" dirty="0" smtClean="0">
                <a:latin typeface="맑은 고딕" panose="020B0503020000020004" pitchFamily="50" charset="-127"/>
                <a:ea typeface="맑은 고딕" panose="020B0503020000020004" pitchFamily="50" charset="-127"/>
              </a:rPr>
              <a:t>4 </a:t>
            </a:r>
            <a:r>
              <a:rPr lang="en-US" altLang="ko-KR" dirty="0" err="1">
                <a:latin typeface="맑은 고딕" panose="020B0503020000020004" pitchFamily="50" charset="-127"/>
                <a:ea typeface="맑은 고딕" panose="020B0503020000020004" pitchFamily="50" charset="-127"/>
              </a:rPr>
              <a:t>v</a:t>
            </a:r>
            <a:r>
              <a:rPr lang="en-US" altLang="ko-KR" dirty="0" err="1" smtClean="0">
                <a:latin typeface="맑은 고딕" panose="020B0503020000020004" pitchFamily="50" charset="-127"/>
                <a:ea typeface="맑은 고딕" panose="020B0503020000020004" pitchFamily="50" charset="-127"/>
              </a:rPr>
              <a:t>CPU</a:t>
            </a:r>
            <a:r>
              <a:rPr lang="en-US" altLang="ko-KR" dirty="0" smtClean="0">
                <a:latin typeface="맑은 고딕" panose="020B0503020000020004" pitchFamily="50" charset="-127"/>
                <a:ea typeface="맑은 고딕" panose="020B0503020000020004" pitchFamily="50" charset="-127"/>
              </a:rPr>
              <a:t> </a:t>
            </a:r>
            <a:r>
              <a:rPr lang="ko-KR" altLang="en-US" dirty="0" smtClean="0">
                <a:latin typeface="맑은 고딕" panose="020B0503020000020004" pitchFamily="50" charset="-127"/>
                <a:ea typeface="맑은 고딕" panose="020B0503020000020004" pitchFamily="50" charset="-127"/>
              </a:rPr>
              <a:t>권고</a:t>
            </a:r>
            <a:endParaRPr lang="en-US" dirty="0" smtClean="0">
              <a:latin typeface="맑은 고딕" panose="020B0503020000020004" pitchFamily="50" charset="-127"/>
              <a:ea typeface="맑은 고딕" panose="020B0503020000020004" pitchFamily="50" charset="-127"/>
            </a:endParaRPr>
          </a:p>
          <a:p>
            <a:r>
              <a:rPr lang="ko-KR" altLang="en-US" dirty="0" smtClean="0">
                <a:latin typeface="맑은 고딕" panose="020B0503020000020004" pitchFamily="50" charset="-127"/>
                <a:ea typeface="맑은 고딕" panose="020B0503020000020004" pitchFamily="50" charset="-127"/>
              </a:rPr>
              <a:t>엔진 포함한 경우 </a:t>
            </a:r>
            <a:r>
              <a:rPr lang="en-US" dirty="0" smtClean="0">
                <a:latin typeface="맑은 고딕" panose="020B0503020000020004" pitchFamily="50" charset="-127"/>
                <a:ea typeface="맑은 고딕" panose="020B0503020000020004" pitchFamily="50" charset="-127"/>
              </a:rPr>
              <a:t>CPU </a:t>
            </a:r>
            <a:r>
              <a:rPr lang="ko-KR" altLang="en-US" dirty="0" smtClean="0">
                <a:latin typeface="맑은 고딕" panose="020B0503020000020004" pitchFamily="50" charset="-127"/>
                <a:ea typeface="맑은 고딕" panose="020B0503020000020004" pitchFamily="50" charset="-127"/>
              </a:rPr>
              <a:t>개수 산정</a:t>
            </a:r>
            <a:endParaRPr lang="en-US" dirty="0" smtClean="0">
              <a:latin typeface="맑은 고딕" panose="020B0503020000020004" pitchFamily="50" charset="-127"/>
              <a:ea typeface="맑은 고딕" panose="020B0503020000020004" pitchFamily="50" charset="-127"/>
            </a:endParaRPr>
          </a:p>
          <a:p>
            <a:pPr lvl="1"/>
            <a:r>
              <a:rPr lang="en-US" dirty="0" smtClean="0">
                <a:latin typeface="맑은 고딕" panose="020B0503020000020004" pitchFamily="50" charset="-127"/>
                <a:ea typeface="맑은 고딕" panose="020B0503020000020004" pitchFamily="50" charset="-127"/>
              </a:rPr>
              <a:t>2 </a:t>
            </a:r>
            <a:r>
              <a:rPr lang="en-US" dirty="0">
                <a:latin typeface="맑은 고딕" panose="020B0503020000020004" pitchFamily="50" charset="-127"/>
                <a:ea typeface="맑은 고딕" panose="020B0503020000020004" pitchFamily="50" charset="-127"/>
              </a:rPr>
              <a:t>x </a:t>
            </a:r>
            <a:r>
              <a:rPr lang="en-US" dirty="0" err="1" smtClean="0">
                <a:latin typeface="맑은 고딕" panose="020B0503020000020004" pitchFamily="50" charset="-127"/>
                <a:ea typeface="맑은 고딕" panose="020B0503020000020004" pitchFamily="50" charset="-127"/>
              </a:rPr>
              <a:t>number_of_vms</a:t>
            </a:r>
            <a:r>
              <a:rPr lang="en-US" dirty="0" smtClean="0">
                <a:latin typeface="맑은 고딕" panose="020B0503020000020004" pitchFamily="50" charset="-127"/>
                <a:ea typeface="맑은 고딕" panose="020B0503020000020004" pitchFamily="50" charset="-127"/>
              </a:rPr>
              <a:t> </a:t>
            </a:r>
            <a:r>
              <a:rPr lang="en-US" dirty="0">
                <a:latin typeface="맑은 고딕" panose="020B0503020000020004" pitchFamily="50" charset="-127"/>
                <a:ea typeface="맑은 고딕" panose="020B0503020000020004" pitchFamily="50" charset="-127"/>
              </a:rPr>
              <a:t>+ </a:t>
            </a:r>
            <a:r>
              <a:rPr lang="en-US" dirty="0" smtClean="0">
                <a:latin typeface="맑은 고딕" panose="020B0503020000020004" pitchFamily="50" charset="-127"/>
                <a:ea typeface="맑은 고딕" panose="020B0503020000020004" pitchFamily="50" charset="-127"/>
              </a:rPr>
              <a:t>sum (</a:t>
            </a:r>
            <a:r>
              <a:rPr lang="en-US" dirty="0" err="1" smtClean="0">
                <a:latin typeface="맑은 고딕" panose="020B0503020000020004" pitchFamily="50" charset="-127"/>
                <a:ea typeface="맑은 고딕" panose="020B0503020000020004" pitchFamily="50" charset="-127"/>
              </a:rPr>
              <a:t>vm_vcpus</a:t>
            </a:r>
            <a:r>
              <a:rPr lang="en-US" dirty="0" smtClean="0">
                <a:latin typeface="맑은 고딕" panose="020B0503020000020004" pitchFamily="50" charset="-127"/>
                <a:ea typeface="맑은 고딕" panose="020B0503020000020004" pitchFamily="50" charset="-127"/>
              </a:rPr>
              <a:t>) + 2</a:t>
            </a:r>
          </a:p>
          <a:p>
            <a:pPr lvl="2"/>
            <a:r>
              <a:rPr lang="ko-KR" altLang="en-US" dirty="0" smtClean="0">
                <a:latin typeface="맑은 고딕" panose="020B0503020000020004" pitchFamily="50" charset="-127"/>
                <a:ea typeface="맑은 고딕" panose="020B0503020000020004" pitchFamily="50" charset="-127"/>
              </a:rPr>
              <a:t>예</a:t>
            </a:r>
            <a:r>
              <a:rPr lang="en-US" altLang="ko-KR" dirty="0" smtClean="0">
                <a:latin typeface="맑은 고딕" panose="020B0503020000020004" pitchFamily="50" charset="-127"/>
                <a:ea typeface="맑은 고딕" panose="020B0503020000020004" pitchFamily="50" charset="-127"/>
              </a:rPr>
              <a:t>) 2</a:t>
            </a:r>
            <a:r>
              <a:rPr lang="ko-KR" altLang="en-US" dirty="0" smtClean="0">
                <a:latin typeface="맑은 고딕" panose="020B0503020000020004" pitchFamily="50" charset="-127"/>
                <a:ea typeface="맑은 고딕" panose="020B0503020000020004" pitchFamily="50" charset="-127"/>
              </a:rPr>
              <a:t>개의 </a:t>
            </a:r>
            <a:r>
              <a:rPr lang="ko-KR" altLang="en-US" dirty="0" err="1" smtClean="0">
                <a:latin typeface="맑은 고딕" panose="020B0503020000020004" pitchFamily="50" charset="-127"/>
                <a:ea typeface="맑은 고딕" panose="020B0503020000020004" pitchFamily="50" charset="-127"/>
              </a:rPr>
              <a:t>가상머신이</a:t>
            </a:r>
            <a:r>
              <a:rPr lang="ko-KR" altLang="en-US" dirty="0" smtClean="0">
                <a:latin typeface="맑은 고딕" panose="020B0503020000020004" pitchFamily="50" charset="-127"/>
                <a:ea typeface="맑은 고딕" panose="020B0503020000020004" pitchFamily="50" charset="-127"/>
              </a:rPr>
              <a:t> 각각 </a:t>
            </a:r>
            <a:r>
              <a:rPr lang="en-US" altLang="ko-KR" dirty="0" smtClean="0">
                <a:latin typeface="맑은 고딕" panose="020B0503020000020004" pitchFamily="50" charset="-127"/>
                <a:ea typeface="맑은 고딕" panose="020B0503020000020004" pitchFamily="50" charset="-127"/>
              </a:rPr>
              <a:t>6</a:t>
            </a:r>
            <a:r>
              <a:rPr lang="ko-KR" altLang="en-US" dirty="0" smtClean="0">
                <a:latin typeface="맑은 고딕" panose="020B0503020000020004" pitchFamily="50" charset="-127"/>
                <a:ea typeface="맑은 고딕" panose="020B0503020000020004" pitchFamily="50" charset="-127"/>
              </a:rPr>
              <a:t>개 </a:t>
            </a:r>
            <a:r>
              <a:rPr lang="en-US" altLang="ko-KR" dirty="0">
                <a:latin typeface="맑은 고딕" panose="020B0503020000020004" pitchFamily="50" charset="-127"/>
                <a:ea typeface="맑은 고딕" panose="020B0503020000020004" pitchFamily="50" charset="-127"/>
              </a:rPr>
              <a:t>4</a:t>
            </a:r>
            <a:r>
              <a:rPr lang="ko-KR" altLang="en-US" dirty="0" smtClean="0">
                <a:latin typeface="맑은 고딕" panose="020B0503020000020004" pitchFamily="50" charset="-127"/>
                <a:ea typeface="맑은 고딕" panose="020B0503020000020004" pitchFamily="50" charset="-127"/>
              </a:rPr>
              <a:t>개의 </a:t>
            </a:r>
            <a:r>
              <a:rPr lang="en-US" altLang="ko-KR" dirty="0" err="1" smtClean="0">
                <a:latin typeface="맑은 고딕" panose="020B0503020000020004" pitchFamily="50" charset="-127"/>
                <a:ea typeface="맑은 고딕" panose="020B0503020000020004" pitchFamily="50" charset="-127"/>
              </a:rPr>
              <a:t>vCPU</a:t>
            </a:r>
            <a:r>
              <a:rPr lang="en-US" altLang="ko-KR" dirty="0" smtClean="0">
                <a:latin typeface="맑은 고딕" panose="020B0503020000020004" pitchFamily="50" charset="-127"/>
                <a:ea typeface="맑은 고딕" panose="020B0503020000020004" pitchFamily="50" charset="-127"/>
              </a:rPr>
              <a:t> </a:t>
            </a:r>
            <a:r>
              <a:rPr lang="ko-KR" altLang="en-US" dirty="0" smtClean="0">
                <a:latin typeface="맑은 고딕" panose="020B0503020000020004" pitchFamily="50" charset="-127"/>
                <a:ea typeface="맑은 고딕" panose="020B0503020000020004" pitchFamily="50" charset="-127"/>
              </a:rPr>
              <a:t>사용시</a:t>
            </a:r>
            <a:endParaRPr lang="en-US" altLang="ko-KR" dirty="0" smtClean="0">
              <a:latin typeface="맑은 고딕" panose="020B0503020000020004" pitchFamily="50" charset="-127"/>
              <a:ea typeface="맑은 고딕" panose="020B0503020000020004" pitchFamily="50" charset="-127"/>
            </a:endParaRPr>
          </a:p>
          <a:p>
            <a:pPr marL="574675" lvl="2" indent="0">
              <a:buNone/>
            </a:pPr>
            <a:r>
              <a:rPr lang="en-US" dirty="0" smtClean="0">
                <a:latin typeface="맑은 고딕" panose="020B0503020000020004" pitchFamily="50" charset="-127"/>
                <a:ea typeface="맑은 고딕" panose="020B0503020000020004" pitchFamily="50" charset="-127"/>
              </a:rPr>
              <a:t>        2 x 2 + (6 + 4) + 2 = 16 </a:t>
            </a:r>
            <a:r>
              <a:rPr lang="en-US" dirty="0" err="1" smtClean="0">
                <a:latin typeface="맑은 고딕" panose="020B0503020000020004" pitchFamily="50" charset="-127"/>
                <a:ea typeface="맑은 고딕" panose="020B0503020000020004" pitchFamily="50" charset="-127"/>
              </a:rPr>
              <a:t>vCPUs</a:t>
            </a:r>
            <a:r>
              <a:rPr lang="en-US" dirty="0" smtClean="0">
                <a:latin typeface="맑은 고딕" panose="020B0503020000020004" pitchFamily="50" charset="-127"/>
                <a:ea typeface="맑은 고딕" panose="020B0503020000020004" pitchFamily="50" charset="-127"/>
              </a:rPr>
              <a:t> </a:t>
            </a:r>
          </a:p>
        </p:txBody>
      </p:sp>
      <p:sp>
        <p:nvSpPr>
          <p:cNvPr id="2" name="Slide Number Placeholder 1"/>
          <p:cNvSpPr>
            <a:spLocks noGrp="1"/>
          </p:cNvSpPr>
          <p:nvPr>
            <p:ph type="sldNum" sz="quarter" idx="4"/>
          </p:nvPr>
        </p:nvSpPr>
        <p:spPr/>
        <p:txBody>
          <a:bodyPr/>
          <a:lstStyle/>
          <a:p>
            <a:pPr fontAlgn="base">
              <a:spcBef>
                <a:spcPct val="0"/>
              </a:spcBef>
              <a:spcAft>
                <a:spcPct val="0"/>
              </a:spcAft>
              <a:defRPr/>
            </a:pPr>
            <a:fld id="{C2BF90A9-4355-4E98-BCF6-C1E61A80C614}" type="slidenum">
              <a:rPr lang="en-US" smtClean="0"/>
              <a:pPr fontAlgn="base">
                <a:spcBef>
                  <a:spcPct val="0"/>
                </a:spcBef>
                <a:spcAft>
                  <a:spcPct val="0"/>
                </a:spcAft>
                <a:defRPr/>
              </a:pPr>
              <a:t>27</a:t>
            </a:fld>
            <a:endParaRPr lang="en-US" dirty="0"/>
          </a:p>
        </p:txBody>
      </p:sp>
    </p:spTree>
    <p:extLst>
      <p:ext uri="{BB962C8B-B14F-4D97-AF65-F5344CB8AC3E}">
        <p14:creationId xmlns:p14="http://schemas.microsoft.com/office/powerpoint/2010/main" val="1579730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Dashboard</a:t>
            </a:r>
            <a:endParaRPr lang="en-US" dirty="0"/>
          </a:p>
        </p:txBody>
      </p:sp>
      <p:pic>
        <p:nvPicPr>
          <p:cNvPr id="4" name="Content Placeholder 3" descr="Avance: 192.168.0.60 - Dashboard - Google Chrom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3771" y="1828800"/>
            <a:ext cx="7907246" cy="4495800"/>
          </a:xfrm>
        </p:spPr>
      </p:pic>
    </p:spTree>
    <p:extLst>
      <p:ext uri="{BB962C8B-B14F-4D97-AF65-F5344CB8AC3E}">
        <p14:creationId xmlns:p14="http://schemas.microsoft.com/office/powerpoint/2010/main" val="727094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Viewing Configuration: Usage Profile</a:t>
            </a:r>
            <a:endParaRPr lang="en-US" dirty="0"/>
          </a:p>
        </p:txBody>
      </p:sp>
      <p:pic>
        <p:nvPicPr>
          <p:cNvPr id="5" name="Content Placeholder 4" descr="Avance: 192.168.0.60 - Unit - Google Chrom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3771" y="1828800"/>
            <a:ext cx="7907246" cy="4495800"/>
          </a:xfrm>
        </p:spPr>
      </p:pic>
    </p:spTree>
    <p:extLst>
      <p:ext uri="{BB962C8B-B14F-4D97-AF65-F5344CB8AC3E}">
        <p14:creationId xmlns:p14="http://schemas.microsoft.com/office/powerpoint/2010/main" val="3481342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Placeholder 11" descr="splashImages_PublicSafetynotext.png"/>
          <p:cNvPicPr>
            <a:picLocks noChangeAspect="1"/>
          </p:cNvPicPr>
          <p:nvPr/>
        </p:nvPicPr>
        <p:blipFill rotWithShape="1">
          <a:blip r:embed="rId3" cstate="screen">
            <a:alphaModFix/>
            <a:extLst>
              <a:ext uri="{28A0092B-C50C-407E-A947-70E740481C1C}">
                <a14:useLocalDpi xmlns:a14="http://schemas.microsoft.com/office/drawing/2010/main" val="0"/>
              </a:ext>
            </a:extLst>
          </a:blip>
          <a:srcRect/>
          <a:stretch/>
        </p:blipFill>
        <p:spPr bwMode="auto">
          <a:xfrm>
            <a:off x="4170913" y="2372882"/>
            <a:ext cx="2754191" cy="1311856"/>
          </a:xfrm>
          <a:prstGeom prst="rect">
            <a:avLst/>
          </a:prstGeom>
          <a:noFill/>
          <a:ln w="9525" algn="ctr">
            <a:noFill/>
            <a:miter lim="800000"/>
            <a:headEnd/>
            <a:tailEnd/>
          </a:ln>
        </p:spPr>
      </p:pic>
      <p:sp>
        <p:nvSpPr>
          <p:cNvPr id="2" name="Slide Number Placeholder 1"/>
          <p:cNvSpPr>
            <a:spLocks noGrp="1"/>
          </p:cNvSpPr>
          <p:nvPr>
            <p:ph type="sldNum" sz="quarter" idx="4"/>
          </p:nvPr>
        </p:nvSpPr>
        <p:spPr/>
        <p:txBody>
          <a:bodyPr/>
          <a:lstStyle/>
          <a:p>
            <a:pPr fontAlgn="base">
              <a:spcBef>
                <a:spcPct val="0"/>
              </a:spcBef>
              <a:spcAft>
                <a:spcPct val="0"/>
              </a:spcAft>
              <a:defRPr/>
            </a:pPr>
            <a:fld id="{C2BF90A9-4355-4E98-BCF6-C1E61A80C614}" type="slidenum">
              <a:rPr lang="en-US" smtClean="0">
                <a:latin typeface="Helvetica Neue"/>
              </a:rPr>
              <a:pPr fontAlgn="base">
                <a:spcBef>
                  <a:spcPct val="0"/>
                </a:spcBef>
                <a:spcAft>
                  <a:spcPct val="0"/>
                </a:spcAft>
                <a:defRPr/>
              </a:pPr>
              <a:t>3</a:t>
            </a:fld>
            <a:endParaRPr lang="en-US" dirty="0">
              <a:latin typeface="Helvetica Neue"/>
            </a:endParaRPr>
          </a:p>
        </p:txBody>
      </p:sp>
      <p:sp>
        <p:nvSpPr>
          <p:cNvPr id="4" name="Title 3"/>
          <p:cNvSpPr>
            <a:spLocks noGrp="1"/>
          </p:cNvSpPr>
          <p:nvPr>
            <p:ph type="title"/>
          </p:nvPr>
        </p:nvSpPr>
        <p:spPr>
          <a:xfrm>
            <a:off x="546096" y="954835"/>
            <a:ext cx="7609277" cy="631825"/>
          </a:xfrm>
        </p:spPr>
        <p:txBody>
          <a:bodyPr/>
          <a:lstStyle/>
          <a:p>
            <a:r>
              <a:rPr lang="ko-KR" altLang="en-US" dirty="0" err="1" smtClean="0">
                <a:latin typeface="Helvetica Neue"/>
                <a:cs typeface="Helvetica Neue"/>
              </a:rPr>
              <a:t>미션크리티</a:t>
            </a:r>
            <a:r>
              <a:rPr lang="ko-KR" altLang="en-US" dirty="0" err="1">
                <a:latin typeface="Helvetica Neue"/>
                <a:cs typeface="Helvetica Neue"/>
              </a:rPr>
              <a:t>컬</a:t>
            </a:r>
            <a:r>
              <a:rPr lang="ko-KR" altLang="en-US" dirty="0" smtClean="0">
                <a:latin typeface="Helvetica Neue"/>
                <a:cs typeface="Helvetica Neue"/>
              </a:rPr>
              <a:t> 서비스 증대</a:t>
            </a:r>
            <a:endParaRPr lang="en-US" dirty="0">
              <a:latin typeface="Helvetica Neue"/>
              <a:cs typeface="Helvetica Neue"/>
            </a:endParaRPr>
          </a:p>
        </p:txBody>
      </p:sp>
      <p:pic>
        <p:nvPicPr>
          <p:cNvPr id="66" name="Picture Placeholder 15" descr="splashImages_Manufacturingnotext.png"/>
          <p:cNvPicPr>
            <a:picLocks noChangeAspect="1"/>
          </p:cNvPicPr>
          <p:nvPr/>
        </p:nvPicPr>
        <p:blipFill rotWithShape="1">
          <a:blip r:embed="rId4" cstate="screen">
            <a:alphaModFix/>
            <a:extLst>
              <a:ext uri="{28A0092B-C50C-407E-A947-70E740481C1C}">
                <a14:useLocalDpi xmlns:a14="http://schemas.microsoft.com/office/drawing/2010/main" val="0"/>
              </a:ext>
            </a:extLst>
          </a:blip>
          <a:srcRect t="-308"/>
          <a:stretch/>
        </p:blipFill>
        <p:spPr bwMode="auto">
          <a:xfrm>
            <a:off x="381752" y="1767077"/>
            <a:ext cx="2146521" cy="1035207"/>
          </a:xfrm>
          <a:prstGeom prst="rect">
            <a:avLst/>
          </a:prstGeom>
          <a:noFill/>
          <a:ln w="9525" algn="ctr">
            <a:noFill/>
            <a:miter lim="800000"/>
            <a:headEnd/>
            <a:tailEnd/>
          </a:ln>
        </p:spPr>
      </p:pic>
      <p:pic>
        <p:nvPicPr>
          <p:cNvPr id="67" name="Picture Placeholder 10" descr="splashImages_BuildingSecuritynotext.png"/>
          <p:cNvPicPr>
            <a:picLocks noChangeAspect="1"/>
          </p:cNvPicPr>
          <p:nvPr/>
        </p:nvPicPr>
        <p:blipFill rotWithShape="1">
          <a:blip r:embed="rId5" cstate="screen">
            <a:alphaModFix/>
            <a:extLst>
              <a:ext uri="{28A0092B-C50C-407E-A947-70E740481C1C}">
                <a14:useLocalDpi xmlns:a14="http://schemas.microsoft.com/office/drawing/2010/main" val="0"/>
              </a:ext>
            </a:extLst>
          </a:blip>
          <a:srcRect t="-304"/>
          <a:stretch/>
        </p:blipFill>
        <p:spPr bwMode="auto">
          <a:xfrm>
            <a:off x="2752106" y="2057162"/>
            <a:ext cx="1867067" cy="746828"/>
          </a:xfrm>
          <a:prstGeom prst="rect">
            <a:avLst/>
          </a:prstGeom>
          <a:noFill/>
          <a:ln w="9525" algn="ctr">
            <a:noFill/>
            <a:miter lim="800000"/>
            <a:headEnd/>
            <a:tailEnd/>
          </a:ln>
        </p:spPr>
      </p:pic>
      <p:pic>
        <p:nvPicPr>
          <p:cNvPr id="68" name="Picture Placeholder 11" descr="splashImages_FinancialServicesnotext.png"/>
          <p:cNvPicPr>
            <a:picLocks noChangeAspect="1"/>
          </p:cNvPicPr>
          <p:nvPr/>
        </p:nvPicPr>
        <p:blipFill rotWithShape="1">
          <a:blip r:embed="rId6" cstate="screen">
            <a:alphaModFix/>
            <a:extLst>
              <a:ext uri="{28A0092B-C50C-407E-A947-70E740481C1C}">
                <a14:useLocalDpi xmlns:a14="http://schemas.microsoft.com/office/drawing/2010/main" val="0"/>
              </a:ext>
            </a:extLst>
          </a:blip>
          <a:srcRect t="-304"/>
          <a:stretch/>
        </p:blipFill>
        <p:spPr bwMode="auto">
          <a:xfrm>
            <a:off x="6909993" y="2914885"/>
            <a:ext cx="1943569" cy="777428"/>
          </a:xfrm>
          <a:prstGeom prst="rect">
            <a:avLst/>
          </a:prstGeom>
          <a:noFill/>
          <a:ln w="9525" algn="ctr">
            <a:noFill/>
            <a:miter lim="800000"/>
            <a:headEnd/>
            <a:tailEnd/>
          </a:ln>
        </p:spPr>
      </p:pic>
      <p:pic>
        <p:nvPicPr>
          <p:cNvPr id="70" name="Picture Placeholder 10" descr="splashImages_RetailOption1notext.png"/>
          <p:cNvPicPr>
            <a:picLocks noChangeAspect="1"/>
          </p:cNvPicPr>
          <p:nvPr/>
        </p:nvPicPr>
        <p:blipFill rotWithShape="1">
          <a:blip r:embed="rId7" cstate="screen">
            <a:alphaModFix/>
            <a:extLst>
              <a:ext uri="{28A0092B-C50C-407E-A947-70E740481C1C}">
                <a14:useLocalDpi xmlns:a14="http://schemas.microsoft.com/office/drawing/2010/main" val="0"/>
              </a:ext>
            </a:extLst>
          </a:blip>
          <a:srcRect t="-2207"/>
          <a:stretch/>
        </p:blipFill>
        <p:spPr bwMode="auto">
          <a:xfrm>
            <a:off x="2155535" y="2776062"/>
            <a:ext cx="2461255" cy="1169181"/>
          </a:xfrm>
          <a:prstGeom prst="rect">
            <a:avLst/>
          </a:prstGeom>
          <a:noFill/>
          <a:ln w="9525" algn="ctr">
            <a:noFill/>
            <a:miter lim="800000"/>
            <a:headEnd/>
            <a:tailEnd/>
          </a:ln>
        </p:spPr>
      </p:pic>
      <p:sp>
        <p:nvSpPr>
          <p:cNvPr id="5" name="Rectangle 4"/>
          <p:cNvSpPr/>
          <p:nvPr/>
        </p:nvSpPr>
        <p:spPr>
          <a:xfrm>
            <a:off x="283135" y="2787460"/>
            <a:ext cx="1898315" cy="338554"/>
          </a:xfrm>
          <a:prstGeom prst="rect">
            <a:avLst/>
          </a:prstGeom>
        </p:spPr>
        <p:txBody>
          <a:bodyPr wrap="square">
            <a:spAutoFit/>
          </a:bodyPr>
          <a:lstStyle/>
          <a:p>
            <a:r>
              <a:rPr lang="ko-KR" altLang="en-US" sz="1600" b="1" dirty="0" smtClean="0">
                <a:solidFill>
                  <a:schemeClr val="accent5"/>
                </a:solidFill>
                <a:latin typeface="맑은 고딕" panose="020B0503020000020004" pitchFamily="50" charset="-127"/>
                <a:ea typeface="맑은 고딕" panose="020B0503020000020004" pitchFamily="50" charset="-127"/>
                <a:cs typeface="Helvetica Neue"/>
              </a:rPr>
              <a:t>생산 자동화</a:t>
            </a:r>
            <a:r>
              <a:rPr lang="en-US" sz="1000" dirty="0" smtClean="0">
                <a:solidFill>
                  <a:srgbClr val="8497A6"/>
                </a:solidFill>
                <a:latin typeface="맑은 고딕" panose="020B0503020000020004" pitchFamily="50" charset="-127"/>
                <a:ea typeface="맑은 고딕" panose="020B0503020000020004" pitchFamily="50" charset="-127"/>
                <a:cs typeface="Helvetica Neue Light"/>
              </a:rPr>
              <a:t>.</a:t>
            </a:r>
            <a:endParaRPr lang="en-US" sz="1000" dirty="0">
              <a:solidFill>
                <a:srgbClr val="8497A6"/>
              </a:solidFill>
              <a:latin typeface="맑은 고딕" panose="020B0503020000020004" pitchFamily="50" charset="-127"/>
              <a:ea typeface="맑은 고딕" panose="020B0503020000020004" pitchFamily="50" charset="-127"/>
              <a:cs typeface="Helvetica Neue Light"/>
            </a:endParaRPr>
          </a:p>
        </p:txBody>
      </p:sp>
      <p:sp>
        <p:nvSpPr>
          <p:cNvPr id="19" name="Rectangle 18"/>
          <p:cNvSpPr/>
          <p:nvPr/>
        </p:nvSpPr>
        <p:spPr>
          <a:xfrm>
            <a:off x="2447903" y="1709106"/>
            <a:ext cx="2232524" cy="338554"/>
          </a:xfrm>
          <a:prstGeom prst="rect">
            <a:avLst/>
          </a:prstGeom>
        </p:spPr>
        <p:txBody>
          <a:bodyPr wrap="square">
            <a:spAutoFit/>
          </a:bodyPr>
          <a:lstStyle/>
          <a:p>
            <a:pPr algn="r"/>
            <a:r>
              <a:rPr lang="ko-KR" altLang="en-US" sz="1600" b="1" dirty="0" smtClean="0">
                <a:solidFill>
                  <a:schemeClr val="accent5"/>
                </a:solidFill>
                <a:latin typeface="맑은 고딕" panose="020B0503020000020004" pitchFamily="50" charset="-127"/>
                <a:ea typeface="맑은 고딕" panose="020B0503020000020004" pitchFamily="50" charset="-127"/>
                <a:cs typeface="Helvetica Neue"/>
              </a:rPr>
              <a:t>보안제어</a:t>
            </a:r>
            <a:endParaRPr lang="en-US" sz="1000" dirty="0">
              <a:solidFill>
                <a:srgbClr val="8497A6"/>
              </a:solidFill>
              <a:latin typeface="맑은 고딕" panose="020B0503020000020004" pitchFamily="50" charset="-127"/>
              <a:ea typeface="맑은 고딕" panose="020B0503020000020004" pitchFamily="50" charset="-127"/>
              <a:cs typeface="Helvetica Neue Light"/>
            </a:endParaRPr>
          </a:p>
        </p:txBody>
      </p:sp>
      <p:sp>
        <p:nvSpPr>
          <p:cNvPr id="21" name="Rectangle 20"/>
          <p:cNvSpPr/>
          <p:nvPr/>
        </p:nvSpPr>
        <p:spPr>
          <a:xfrm>
            <a:off x="2467774" y="3943829"/>
            <a:ext cx="2212473" cy="338554"/>
          </a:xfrm>
          <a:prstGeom prst="rect">
            <a:avLst/>
          </a:prstGeom>
        </p:spPr>
        <p:txBody>
          <a:bodyPr wrap="square">
            <a:spAutoFit/>
          </a:bodyPr>
          <a:lstStyle/>
          <a:p>
            <a:pPr algn="r"/>
            <a:r>
              <a:rPr lang="ko-KR" altLang="en-US" sz="1600" b="1" dirty="0" smtClean="0">
                <a:solidFill>
                  <a:schemeClr val="accent5"/>
                </a:solidFill>
                <a:latin typeface="맑은 고딕" panose="020B0503020000020004" pitchFamily="50" charset="-127"/>
                <a:ea typeface="맑은 고딕" panose="020B0503020000020004" pitchFamily="50" charset="-127"/>
                <a:cs typeface="Helvetica Neue"/>
              </a:rPr>
              <a:t>정보시스템</a:t>
            </a:r>
            <a:endParaRPr lang="en-US" sz="1000" dirty="0">
              <a:solidFill>
                <a:srgbClr val="8497A6"/>
              </a:solidFill>
              <a:latin typeface="맑은 고딕" panose="020B0503020000020004" pitchFamily="50" charset="-127"/>
              <a:ea typeface="맑은 고딕" panose="020B0503020000020004" pitchFamily="50" charset="-127"/>
              <a:cs typeface="Helvetica Neue Light"/>
            </a:endParaRPr>
          </a:p>
        </p:txBody>
      </p:sp>
      <p:sp>
        <p:nvSpPr>
          <p:cNvPr id="26" name="Rectangle 25"/>
          <p:cNvSpPr/>
          <p:nvPr/>
        </p:nvSpPr>
        <p:spPr>
          <a:xfrm>
            <a:off x="6982982" y="2606035"/>
            <a:ext cx="1912207" cy="338554"/>
          </a:xfrm>
          <a:prstGeom prst="rect">
            <a:avLst/>
          </a:prstGeom>
        </p:spPr>
        <p:txBody>
          <a:bodyPr wrap="square">
            <a:spAutoFit/>
          </a:bodyPr>
          <a:lstStyle/>
          <a:p>
            <a:pPr algn="r"/>
            <a:r>
              <a:rPr lang="ko-KR" altLang="en-US" sz="1600" b="1" dirty="0" smtClean="0">
                <a:solidFill>
                  <a:schemeClr val="accent5"/>
                </a:solidFill>
                <a:latin typeface="맑은 고딕" panose="020B0503020000020004" pitchFamily="50" charset="-127"/>
                <a:ea typeface="맑은 고딕" panose="020B0503020000020004" pitchFamily="50" charset="-127"/>
                <a:cs typeface="Helvetica Neue"/>
              </a:rPr>
              <a:t>금융시스템</a:t>
            </a:r>
            <a:endParaRPr lang="en-US" sz="1000" dirty="0">
              <a:solidFill>
                <a:srgbClr val="8497A6"/>
              </a:solidFill>
              <a:latin typeface="맑은 고딕" panose="020B0503020000020004" pitchFamily="50" charset="-127"/>
              <a:ea typeface="맑은 고딕" panose="020B0503020000020004" pitchFamily="50" charset="-127"/>
              <a:cs typeface="Helvetica Neue Light"/>
            </a:endParaRPr>
          </a:p>
        </p:txBody>
      </p:sp>
      <p:sp>
        <p:nvSpPr>
          <p:cNvPr id="27" name="Rectangle 26"/>
          <p:cNvSpPr/>
          <p:nvPr/>
        </p:nvSpPr>
        <p:spPr>
          <a:xfrm>
            <a:off x="5145495" y="2045288"/>
            <a:ext cx="1852840" cy="338554"/>
          </a:xfrm>
          <a:prstGeom prst="rect">
            <a:avLst/>
          </a:prstGeom>
        </p:spPr>
        <p:txBody>
          <a:bodyPr wrap="square">
            <a:spAutoFit/>
          </a:bodyPr>
          <a:lstStyle/>
          <a:p>
            <a:pPr algn="r"/>
            <a:r>
              <a:rPr lang="ko-KR" altLang="en-US" sz="1600" b="1" dirty="0" smtClean="0">
                <a:solidFill>
                  <a:schemeClr val="accent5"/>
                </a:solidFill>
                <a:latin typeface="맑은 고딕" panose="020B0503020000020004" pitchFamily="50" charset="-127"/>
                <a:ea typeface="맑은 고딕" panose="020B0503020000020004" pitchFamily="50" charset="-127"/>
                <a:cs typeface="Helvetica Neue"/>
              </a:rPr>
              <a:t>응급구조</a:t>
            </a:r>
            <a:endParaRPr lang="en-US" sz="1000" dirty="0">
              <a:solidFill>
                <a:srgbClr val="8497A6"/>
              </a:solidFill>
              <a:latin typeface="맑은 고딕" panose="020B0503020000020004" pitchFamily="50" charset="-127"/>
              <a:ea typeface="맑은 고딕" panose="020B0503020000020004" pitchFamily="50" charset="-127"/>
              <a:cs typeface="Helvetica Neue Light"/>
            </a:endParaRPr>
          </a:p>
        </p:txBody>
      </p:sp>
      <p:sp>
        <p:nvSpPr>
          <p:cNvPr id="16" name="Rectangle 15"/>
          <p:cNvSpPr/>
          <p:nvPr/>
        </p:nvSpPr>
        <p:spPr>
          <a:xfrm>
            <a:off x="5973886" y="4293114"/>
            <a:ext cx="2761001" cy="338554"/>
          </a:xfrm>
          <a:prstGeom prst="rect">
            <a:avLst/>
          </a:prstGeom>
        </p:spPr>
        <p:txBody>
          <a:bodyPr wrap="square">
            <a:spAutoFit/>
          </a:bodyPr>
          <a:lstStyle/>
          <a:p>
            <a:pPr algn="r"/>
            <a:r>
              <a:rPr lang="ko-KR" altLang="en-US" sz="1600" b="1" dirty="0" smtClean="0">
                <a:solidFill>
                  <a:schemeClr val="accent5"/>
                </a:solidFill>
                <a:latin typeface="맑은 고딕" panose="020B0503020000020004" pitchFamily="50" charset="-127"/>
                <a:ea typeface="맑은 고딕" panose="020B0503020000020004" pitchFamily="50" charset="-127"/>
                <a:cs typeface="Helvetica Neue"/>
              </a:rPr>
              <a:t>의료기기</a:t>
            </a:r>
            <a:endParaRPr lang="en-US" sz="1000" dirty="0">
              <a:solidFill>
                <a:srgbClr val="8497A6"/>
              </a:solidFill>
              <a:latin typeface="맑은 고딕" panose="020B0503020000020004" pitchFamily="50" charset="-127"/>
              <a:ea typeface="맑은 고딕" panose="020B0503020000020004" pitchFamily="50" charset="-127"/>
              <a:cs typeface="Helvetica Neue Light"/>
            </a:endParaRPr>
          </a:p>
        </p:txBody>
      </p:sp>
      <p:pic>
        <p:nvPicPr>
          <p:cNvPr id="17" name="Picture Placeholder 8"/>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bwMode="auto">
          <a:xfrm>
            <a:off x="5295870" y="3509162"/>
            <a:ext cx="2454828" cy="1113651"/>
          </a:xfrm>
          <a:prstGeom prst="rect">
            <a:avLst/>
          </a:prstGeom>
          <a:noFill/>
          <a:ln w="9525" algn="ctr">
            <a:noFill/>
            <a:miter lim="800000"/>
            <a:headEnd/>
            <a:tailEnd/>
          </a:ln>
        </p:spPr>
      </p:pic>
      <p:sp>
        <p:nvSpPr>
          <p:cNvPr id="3" name="Footer Placeholder 2"/>
          <p:cNvSpPr>
            <a:spLocks noGrp="1"/>
          </p:cNvSpPr>
          <p:nvPr>
            <p:ph type="ftr" sz="quarter" idx="3"/>
          </p:nvPr>
        </p:nvSpPr>
        <p:spPr/>
        <p:txBody>
          <a:bodyPr/>
          <a:lstStyle/>
          <a:p>
            <a:pPr>
              <a:defRPr/>
            </a:pPr>
            <a:r>
              <a:rPr lang="en-US" dirty="0" smtClean="0"/>
              <a:t>Stratus Copyright</a:t>
            </a:r>
            <a:endParaRPr lang="en-US" dirty="0"/>
          </a:p>
        </p:txBody>
      </p:sp>
      <p:pic>
        <p:nvPicPr>
          <p:cNvPr id="18"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04718" y="5257960"/>
            <a:ext cx="1479758" cy="917450"/>
          </a:xfrm>
          <a:prstGeom prst="rect">
            <a:avLst/>
          </a:prstGeom>
        </p:spPr>
      </p:pic>
      <p:pic>
        <p:nvPicPr>
          <p:cNvPr id="22"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85862" y="5081360"/>
            <a:ext cx="1327730" cy="1094050"/>
          </a:xfrm>
          <a:prstGeom prst="rect">
            <a:avLst/>
          </a:prstGeom>
        </p:spPr>
      </p:pic>
      <p:pic>
        <p:nvPicPr>
          <p:cNvPr id="23"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88258" y="4974422"/>
            <a:ext cx="1415943" cy="1217711"/>
          </a:xfrm>
          <a:prstGeom prst="rect">
            <a:avLst/>
          </a:prstGeom>
        </p:spPr>
      </p:pic>
      <p:pic>
        <p:nvPicPr>
          <p:cNvPr id="24"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18617" y="4965397"/>
            <a:ext cx="1444115" cy="1215945"/>
          </a:xfrm>
          <a:prstGeom prst="rect">
            <a:avLst/>
          </a:prstGeom>
        </p:spPr>
      </p:pic>
    </p:spTree>
    <p:extLst>
      <p:ext uri="{BB962C8B-B14F-4D97-AF65-F5344CB8AC3E}">
        <p14:creationId xmlns:p14="http://schemas.microsoft.com/office/powerpoint/2010/main" val="691644042"/>
      </p:ext>
    </p:extLst>
  </p:cSld>
  <p:clrMapOvr>
    <a:masterClrMapping/>
  </p:clrMapOvr>
  <mc:AlternateContent xmlns:mc="http://schemas.openxmlformats.org/markup-compatibility/2006" xmlns:p14="http://schemas.microsoft.com/office/powerpoint/2010/main">
    <mc:Choice Requires="p14">
      <p:transition p14:dur="10"/>
    </mc:Choice>
    <mc:Fallback xmlns:mv="urn:schemas-microsoft-com:mac:vml"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everRun Enterprise System Resources</a:t>
            </a:r>
            <a:endParaRPr lang="en-US" dirty="0"/>
          </a:p>
        </p:txBody>
      </p:sp>
      <p:pic>
        <p:nvPicPr>
          <p:cNvPr id="9" name="Content Placeholder 8" descr="Avance: 192.168.0.60 - Preferences - System Resources - Google Chrom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3771" y="1828800"/>
            <a:ext cx="7907246" cy="4495800"/>
          </a:xfrm>
        </p:spPr>
      </p:pic>
    </p:spTree>
    <p:extLst>
      <p:ext uri="{BB962C8B-B14F-4D97-AF65-F5344CB8AC3E}">
        <p14:creationId xmlns:p14="http://schemas.microsoft.com/office/powerpoint/2010/main" val="7542506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88" y="589343"/>
            <a:ext cx="6862763" cy="631825"/>
          </a:xfrm>
        </p:spPr>
        <p:txBody>
          <a:bodyPr/>
          <a:lstStyle/>
          <a:p>
            <a:r>
              <a:rPr lang="en-US" dirty="0" smtClean="0"/>
              <a:t>Viewing Configuration: Network Adapters</a:t>
            </a:r>
            <a:endParaRPr lang="en-US" dirty="0"/>
          </a:p>
        </p:txBody>
      </p:sp>
      <p:pic>
        <p:nvPicPr>
          <p:cNvPr id="2050" name="Picture 2" descr="U:\SystemEngineering\Unity\Screen Shots\Networks.PNG"/>
          <p:cNvPicPr>
            <a:picLocks noChangeAspect="1" noChangeArrowheads="1"/>
          </p:cNvPicPr>
          <p:nvPr/>
        </p:nvPicPr>
        <p:blipFill>
          <a:blip r:embed="rId3" cstate="print"/>
          <a:srcRect/>
          <a:stretch>
            <a:fillRect/>
          </a:stretch>
        </p:blipFill>
        <p:spPr bwMode="auto">
          <a:xfrm>
            <a:off x="368898" y="1245098"/>
            <a:ext cx="8775102" cy="5612902"/>
          </a:xfrm>
          <a:prstGeom prst="rect">
            <a:avLst/>
          </a:prstGeom>
          <a:noFill/>
        </p:spPr>
      </p:pic>
    </p:spTree>
    <p:extLst>
      <p:ext uri="{BB962C8B-B14F-4D97-AF65-F5344CB8AC3E}">
        <p14:creationId xmlns:p14="http://schemas.microsoft.com/office/powerpoint/2010/main" val="3989316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Configuration: Physical Storage</a:t>
            </a:r>
            <a:endParaRPr lang="en-US" dirty="0"/>
          </a:p>
        </p:txBody>
      </p:sp>
      <p:pic>
        <p:nvPicPr>
          <p:cNvPr id="5122" name="Picture 2" descr="U:\SystemEngineering\Unity\Screen Shots\Physical with Storage.PNG"/>
          <p:cNvPicPr>
            <a:picLocks noChangeAspect="1" noChangeArrowheads="1"/>
          </p:cNvPicPr>
          <p:nvPr/>
        </p:nvPicPr>
        <p:blipFill>
          <a:blip r:embed="rId3" cstate="print"/>
          <a:srcRect/>
          <a:stretch>
            <a:fillRect/>
          </a:stretch>
        </p:blipFill>
        <p:spPr bwMode="auto">
          <a:xfrm>
            <a:off x="374754" y="1806081"/>
            <a:ext cx="8349521" cy="4714875"/>
          </a:xfrm>
          <a:prstGeom prst="rect">
            <a:avLst/>
          </a:prstGeom>
          <a:noFill/>
        </p:spPr>
      </p:pic>
    </p:spTree>
    <p:extLst>
      <p:ext uri="{BB962C8B-B14F-4D97-AF65-F5344CB8AC3E}">
        <p14:creationId xmlns:p14="http://schemas.microsoft.com/office/powerpoint/2010/main" val="593879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57" y="559363"/>
            <a:ext cx="6862763" cy="631825"/>
          </a:xfrm>
        </p:spPr>
        <p:txBody>
          <a:bodyPr/>
          <a:lstStyle/>
          <a:p>
            <a:r>
              <a:rPr lang="en-US" dirty="0" smtClean="0"/>
              <a:t>Viewing Storage Group Allocation</a:t>
            </a:r>
            <a:endParaRPr lang="en-US" dirty="0"/>
          </a:p>
        </p:txBody>
      </p:sp>
      <p:pic>
        <p:nvPicPr>
          <p:cNvPr id="1026" name="Picture 2" descr="U:\SystemEngineering\Unity\Screen Shots\SGs.PNG"/>
          <p:cNvPicPr>
            <a:picLocks noChangeAspect="1" noChangeArrowheads="1"/>
          </p:cNvPicPr>
          <p:nvPr/>
        </p:nvPicPr>
        <p:blipFill>
          <a:blip r:embed="rId3" cstate="print"/>
          <a:srcRect/>
          <a:stretch>
            <a:fillRect/>
          </a:stretch>
        </p:blipFill>
        <p:spPr bwMode="auto">
          <a:xfrm>
            <a:off x="239843" y="1263194"/>
            <a:ext cx="8514414" cy="5240235"/>
          </a:xfrm>
          <a:prstGeom prst="rect">
            <a:avLst/>
          </a:prstGeom>
          <a:noFill/>
        </p:spPr>
      </p:pic>
    </p:spTree>
    <p:extLst>
      <p:ext uri="{BB962C8B-B14F-4D97-AF65-F5344CB8AC3E}">
        <p14:creationId xmlns:p14="http://schemas.microsoft.com/office/powerpoint/2010/main" val="3032477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500" y="664294"/>
            <a:ext cx="6862763" cy="631825"/>
          </a:xfrm>
        </p:spPr>
        <p:txBody>
          <a:bodyPr/>
          <a:lstStyle/>
          <a:p>
            <a:r>
              <a:rPr lang="en-US" dirty="0" smtClean="0"/>
              <a:t>System IP Address Preferences</a:t>
            </a:r>
            <a:endParaRPr lang="en-US" dirty="0"/>
          </a:p>
        </p:txBody>
      </p:sp>
      <p:pic>
        <p:nvPicPr>
          <p:cNvPr id="3074" name="Picture 2" descr="U:\SystemEngineering\Unity\Screen Shots\Pref - IP Config.PNG"/>
          <p:cNvPicPr>
            <a:picLocks noChangeAspect="1" noChangeArrowheads="1"/>
          </p:cNvPicPr>
          <p:nvPr/>
        </p:nvPicPr>
        <p:blipFill>
          <a:blip r:embed="rId3" cstate="print"/>
          <a:srcRect/>
          <a:stretch>
            <a:fillRect/>
          </a:stretch>
        </p:blipFill>
        <p:spPr bwMode="auto">
          <a:xfrm>
            <a:off x="487076" y="1481372"/>
            <a:ext cx="7478713" cy="5124450"/>
          </a:xfrm>
          <a:prstGeom prst="rect">
            <a:avLst/>
          </a:prstGeom>
          <a:noFill/>
        </p:spPr>
      </p:pic>
    </p:spTree>
    <p:extLst>
      <p:ext uri="{BB962C8B-B14F-4D97-AF65-F5344CB8AC3E}">
        <p14:creationId xmlns:p14="http://schemas.microsoft.com/office/powerpoint/2010/main" val="38055302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39" y="709265"/>
            <a:ext cx="6862763" cy="631825"/>
          </a:xfrm>
        </p:spPr>
        <p:txBody>
          <a:bodyPr/>
          <a:lstStyle/>
          <a:p>
            <a:r>
              <a:rPr lang="en-US" dirty="0" smtClean="0"/>
              <a:t>Create a Protected VM</a:t>
            </a:r>
            <a:endParaRPr lang="en-US" dirty="0"/>
          </a:p>
        </p:txBody>
      </p:sp>
      <p:pic>
        <p:nvPicPr>
          <p:cNvPr id="6146" name="Picture 2" descr="U:\SystemEngineering\Unity\Screen Shots\Create PVM.PNG"/>
          <p:cNvPicPr>
            <a:picLocks noChangeAspect="1" noChangeArrowheads="1"/>
          </p:cNvPicPr>
          <p:nvPr/>
        </p:nvPicPr>
        <p:blipFill>
          <a:blip r:embed="rId3" cstate="print"/>
          <a:srcRect/>
          <a:stretch>
            <a:fillRect/>
          </a:stretch>
        </p:blipFill>
        <p:spPr bwMode="auto">
          <a:xfrm>
            <a:off x="0" y="1329580"/>
            <a:ext cx="9144000" cy="5144454"/>
          </a:xfrm>
          <a:prstGeom prst="rect">
            <a:avLst/>
          </a:prstGeom>
          <a:noFill/>
        </p:spPr>
      </p:pic>
      <p:sp>
        <p:nvSpPr>
          <p:cNvPr id="4" name="Oval 3"/>
          <p:cNvSpPr/>
          <p:nvPr/>
        </p:nvSpPr>
        <p:spPr>
          <a:xfrm>
            <a:off x="7719934" y="1978702"/>
            <a:ext cx="764499" cy="434715"/>
          </a:xfrm>
          <a:prstGeom prst="ellipse">
            <a:avLst/>
          </a:prstGeom>
          <a:ln w="57150" cmpd="sng">
            <a:solidFill>
              <a:schemeClr val="accent2"/>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sp>
        <p:nvSpPr>
          <p:cNvPr id="5" name="Freeform 4"/>
          <p:cNvSpPr/>
          <p:nvPr/>
        </p:nvSpPr>
        <p:spPr bwMode="auto">
          <a:xfrm>
            <a:off x="5149121" y="956872"/>
            <a:ext cx="2885606" cy="1021830"/>
          </a:xfrm>
          <a:custGeom>
            <a:avLst/>
            <a:gdLst>
              <a:gd name="connsiteX0" fmla="*/ 2885606 w 2885606"/>
              <a:gd name="connsiteY0" fmla="*/ 1021830 h 1021830"/>
              <a:gd name="connsiteX1" fmla="*/ 1761344 w 2885606"/>
              <a:gd name="connsiteY1" fmla="*/ 32479 h 1021830"/>
              <a:gd name="connsiteX2" fmla="*/ 277318 w 2885606"/>
              <a:gd name="connsiteY2" fmla="*/ 826958 h 1021830"/>
              <a:gd name="connsiteX3" fmla="*/ 97436 w 2885606"/>
              <a:gd name="connsiteY3" fmla="*/ 976859 h 1021830"/>
            </a:gdLst>
            <a:ahLst/>
            <a:cxnLst>
              <a:cxn ang="0">
                <a:pos x="connsiteX0" y="connsiteY0"/>
              </a:cxn>
              <a:cxn ang="0">
                <a:pos x="connsiteX1" y="connsiteY1"/>
              </a:cxn>
              <a:cxn ang="0">
                <a:pos x="connsiteX2" y="connsiteY2"/>
              </a:cxn>
              <a:cxn ang="0">
                <a:pos x="connsiteX3" y="connsiteY3"/>
              </a:cxn>
            </a:cxnLst>
            <a:rect l="l" t="t" r="r" b="b"/>
            <a:pathLst>
              <a:path w="2885606" h="1021830">
                <a:moveTo>
                  <a:pt x="2885606" y="1021830"/>
                </a:moveTo>
                <a:cubicBezTo>
                  <a:pt x="2540832" y="543394"/>
                  <a:pt x="2196058" y="64958"/>
                  <a:pt x="1761344" y="32479"/>
                </a:cubicBezTo>
                <a:cubicBezTo>
                  <a:pt x="1326630" y="0"/>
                  <a:pt x="554636" y="669561"/>
                  <a:pt x="277318" y="826958"/>
                </a:cubicBezTo>
                <a:cubicBezTo>
                  <a:pt x="0" y="984355"/>
                  <a:pt x="48718" y="980607"/>
                  <a:pt x="97436" y="976859"/>
                </a:cubicBezTo>
              </a:path>
            </a:pathLst>
          </a:custGeom>
          <a:noFill/>
          <a:ln w="57150" cap="flat" cmpd="sng" algn="ctr">
            <a:solidFill>
              <a:schemeClr val="accent2"/>
            </a:solidFill>
            <a:prstDash val="solid"/>
            <a:round/>
            <a:headEnd type="none" w="med" len="med"/>
            <a:tailEnd type="triangle" w="med" len="med"/>
          </a:ln>
          <a:effectLst/>
        </p:spPr>
        <p:txBody>
          <a:bodyPr rtlCol="0" anchor="ctr"/>
          <a:lstStyle/>
          <a:p>
            <a:pPr algn="ctr"/>
            <a:endParaRPr lang="en-US"/>
          </a:p>
        </p:txBody>
      </p:sp>
      <p:cxnSp>
        <p:nvCxnSpPr>
          <p:cNvPr id="7" name="Straight Arrow Connector 6"/>
          <p:cNvCxnSpPr/>
          <p:nvPr/>
        </p:nvCxnSpPr>
        <p:spPr bwMode="auto">
          <a:xfrm>
            <a:off x="4706911" y="5591331"/>
            <a:ext cx="944381" cy="0"/>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spTree>
    <p:extLst>
      <p:ext uri="{BB962C8B-B14F-4D97-AF65-F5344CB8AC3E}">
        <p14:creationId xmlns:p14="http://schemas.microsoft.com/office/powerpoint/2010/main" val="1889656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PVM: Select Storage</a:t>
            </a:r>
            <a:endParaRPr lang="en-US" dirty="0"/>
          </a:p>
        </p:txBody>
      </p:sp>
      <p:pic>
        <p:nvPicPr>
          <p:cNvPr id="7170" name="Picture 2" descr="U:\SystemEngineering\Unity\Screen Shots\Create PVM - Select storage.PNG"/>
          <p:cNvPicPr>
            <a:picLocks noChangeAspect="1" noChangeArrowheads="1"/>
          </p:cNvPicPr>
          <p:nvPr/>
        </p:nvPicPr>
        <p:blipFill>
          <a:blip r:embed="rId3" cstate="print"/>
          <a:srcRect/>
          <a:stretch>
            <a:fillRect/>
          </a:stretch>
        </p:blipFill>
        <p:spPr bwMode="auto">
          <a:xfrm>
            <a:off x="344774" y="1693888"/>
            <a:ext cx="8545618" cy="4732519"/>
          </a:xfrm>
          <a:prstGeom prst="rect">
            <a:avLst/>
          </a:prstGeom>
          <a:noFill/>
        </p:spPr>
      </p:pic>
    </p:spTree>
    <p:extLst>
      <p:ext uri="{BB962C8B-B14F-4D97-AF65-F5344CB8AC3E}">
        <p14:creationId xmlns:p14="http://schemas.microsoft.com/office/powerpoint/2010/main" val="786256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559" y="649304"/>
            <a:ext cx="6862763" cy="631825"/>
          </a:xfrm>
        </p:spPr>
        <p:txBody>
          <a:bodyPr/>
          <a:lstStyle/>
          <a:p>
            <a:r>
              <a:rPr lang="en-US" dirty="0" smtClean="0"/>
              <a:t>Create a PVM: Select Business Network</a:t>
            </a:r>
            <a:endParaRPr lang="en-US" dirty="0"/>
          </a:p>
        </p:txBody>
      </p:sp>
      <p:pic>
        <p:nvPicPr>
          <p:cNvPr id="8194" name="Picture 2" descr="U:\SystemEngineering\Unity\Screen Shots\Create PVM - Select Biz Net.PNG"/>
          <p:cNvPicPr>
            <a:picLocks noChangeAspect="1" noChangeArrowheads="1"/>
          </p:cNvPicPr>
          <p:nvPr/>
        </p:nvPicPr>
        <p:blipFill>
          <a:blip r:embed="rId3" cstate="print"/>
          <a:srcRect/>
          <a:stretch>
            <a:fillRect/>
          </a:stretch>
        </p:blipFill>
        <p:spPr bwMode="auto">
          <a:xfrm>
            <a:off x="186361" y="1454046"/>
            <a:ext cx="8747777" cy="5044190"/>
          </a:xfrm>
          <a:prstGeom prst="rect">
            <a:avLst/>
          </a:prstGeom>
          <a:noFill/>
        </p:spPr>
      </p:pic>
    </p:spTree>
    <p:extLst>
      <p:ext uri="{BB962C8B-B14F-4D97-AF65-F5344CB8AC3E}">
        <p14:creationId xmlns:p14="http://schemas.microsoft.com/office/powerpoint/2010/main" val="1417265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69" y="814196"/>
            <a:ext cx="6862763" cy="631825"/>
          </a:xfrm>
        </p:spPr>
        <p:txBody>
          <a:bodyPr/>
          <a:lstStyle/>
          <a:p>
            <a:r>
              <a:rPr lang="en-US" dirty="0" smtClean="0"/>
              <a:t>Create a PVM: Select </a:t>
            </a:r>
            <a:r>
              <a:rPr lang="en-US" dirty="0" err="1" smtClean="0"/>
              <a:t>vCPUs</a:t>
            </a:r>
            <a:r>
              <a:rPr lang="en-US" dirty="0" smtClean="0"/>
              <a:t> and Memory</a:t>
            </a:r>
            <a:endParaRPr lang="en-US" dirty="0"/>
          </a:p>
        </p:txBody>
      </p:sp>
      <p:pic>
        <p:nvPicPr>
          <p:cNvPr id="9218" name="Picture 2" descr="U:\SystemEngineering\Unity\Screen Shots\Create PVM - Select vCPU-Mem.PNG"/>
          <p:cNvPicPr>
            <a:picLocks noChangeAspect="1" noChangeArrowheads="1"/>
          </p:cNvPicPr>
          <p:nvPr/>
        </p:nvPicPr>
        <p:blipFill>
          <a:blip r:embed="rId3" cstate="print"/>
          <a:srcRect/>
          <a:stretch>
            <a:fillRect/>
          </a:stretch>
        </p:blipFill>
        <p:spPr bwMode="auto">
          <a:xfrm>
            <a:off x="184704" y="1648918"/>
            <a:ext cx="8764424" cy="4727210"/>
          </a:xfrm>
          <a:prstGeom prst="rect">
            <a:avLst/>
          </a:prstGeom>
          <a:noFill/>
        </p:spPr>
      </p:pic>
    </p:spTree>
    <p:extLst>
      <p:ext uri="{BB962C8B-B14F-4D97-AF65-F5344CB8AC3E}">
        <p14:creationId xmlns:p14="http://schemas.microsoft.com/office/powerpoint/2010/main" val="3783544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559" y="814196"/>
            <a:ext cx="6862763" cy="631825"/>
          </a:xfrm>
        </p:spPr>
        <p:txBody>
          <a:bodyPr/>
          <a:lstStyle/>
          <a:p>
            <a:r>
              <a:rPr lang="en-US" dirty="0" smtClean="0"/>
              <a:t>Create a PVM: Summary</a:t>
            </a:r>
            <a:endParaRPr lang="en-US" dirty="0"/>
          </a:p>
        </p:txBody>
      </p:sp>
      <p:pic>
        <p:nvPicPr>
          <p:cNvPr id="10242" name="Picture 2" descr="U:\SystemEngineering\Unity\Screen Shots\Create PVM - Summary.PNG"/>
          <p:cNvPicPr>
            <a:picLocks noChangeAspect="1" noChangeArrowheads="1"/>
          </p:cNvPicPr>
          <p:nvPr/>
        </p:nvPicPr>
        <p:blipFill>
          <a:blip r:embed="rId3" cstate="print"/>
          <a:srcRect/>
          <a:stretch>
            <a:fillRect/>
          </a:stretch>
        </p:blipFill>
        <p:spPr bwMode="auto">
          <a:xfrm>
            <a:off x="284814" y="1693888"/>
            <a:ext cx="8664314" cy="4764651"/>
          </a:xfrm>
          <a:prstGeom prst="rect">
            <a:avLst/>
          </a:prstGeom>
          <a:noFill/>
        </p:spPr>
      </p:pic>
    </p:spTree>
    <p:extLst>
      <p:ext uri="{BB962C8B-B14F-4D97-AF65-F5344CB8AC3E}">
        <p14:creationId xmlns:p14="http://schemas.microsoft.com/office/powerpoint/2010/main" val="2809833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10897"/>
            <a:ext cx="9156700" cy="3843422"/>
          </a:xfrm>
          <a:prstGeom prst="rect">
            <a:avLst/>
          </a:prstGeom>
          <a:solidFill>
            <a:schemeClr val="accent5">
              <a:lumMod val="50000"/>
              <a:alpha val="90000"/>
            </a:scheme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pic>
        <p:nvPicPr>
          <p:cNvPr id="2052" name="Picture 4"/>
          <p:cNvPicPr>
            <a:picLocks noChangeAspect="1" noChangeArrowheads="1"/>
          </p:cNvPicPr>
          <p:nvPr/>
        </p:nvPicPr>
        <p:blipFill>
          <a:blip r:embed="rId3">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sharpenSoften amount="10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2460" y="1620651"/>
            <a:ext cx="7658100" cy="3761595"/>
          </a:xfrm>
          <a:prstGeom prst="rect">
            <a:avLst/>
          </a:prstGeom>
          <a:noFill/>
          <a:ln>
            <a:noFill/>
          </a:ln>
        </p:spPr>
      </p:pic>
      <p:sp>
        <p:nvSpPr>
          <p:cNvPr id="71" name="Oval 70"/>
          <p:cNvSpPr/>
          <p:nvPr/>
        </p:nvSpPr>
        <p:spPr bwMode="auto">
          <a:xfrm>
            <a:off x="7487616" y="4745309"/>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72" name="Oval 71"/>
          <p:cNvSpPr/>
          <p:nvPr/>
        </p:nvSpPr>
        <p:spPr bwMode="auto">
          <a:xfrm>
            <a:off x="7970592" y="4950844"/>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73" name="Oval 72"/>
          <p:cNvSpPr/>
          <p:nvPr/>
        </p:nvSpPr>
        <p:spPr bwMode="auto">
          <a:xfrm>
            <a:off x="2516038" y="3426094"/>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74" name="Oval 73"/>
          <p:cNvSpPr/>
          <p:nvPr/>
        </p:nvSpPr>
        <p:spPr bwMode="auto">
          <a:xfrm flipH="1">
            <a:off x="2435058" y="3218660"/>
            <a:ext cx="80980" cy="57296"/>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76" name="Oval 75"/>
          <p:cNvSpPr/>
          <p:nvPr/>
        </p:nvSpPr>
        <p:spPr bwMode="auto">
          <a:xfrm>
            <a:off x="2320128" y="3107245"/>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77" name="Oval 76"/>
          <p:cNvSpPr/>
          <p:nvPr/>
        </p:nvSpPr>
        <p:spPr bwMode="auto">
          <a:xfrm>
            <a:off x="2582465" y="2925184"/>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78" name="Oval 77"/>
          <p:cNvSpPr/>
          <p:nvPr/>
        </p:nvSpPr>
        <p:spPr bwMode="auto">
          <a:xfrm>
            <a:off x="2642841" y="3100096"/>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79" name="Oval 78"/>
          <p:cNvSpPr/>
          <p:nvPr/>
        </p:nvSpPr>
        <p:spPr bwMode="auto">
          <a:xfrm>
            <a:off x="1957221" y="3290281"/>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80" name="Oval 79"/>
          <p:cNvSpPr/>
          <p:nvPr/>
        </p:nvSpPr>
        <p:spPr bwMode="auto">
          <a:xfrm>
            <a:off x="2166763" y="3638009"/>
            <a:ext cx="61463" cy="45719"/>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81" name="Oval 80"/>
          <p:cNvSpPr/>
          <p:nvPr/>
        </p:nvSpPr>
        <p:spPr bwMode="auto">
          <a:xfrm>
            <a:off x="2073797" y="3551323"/>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82" name="Oval 81"/>
          <p:cNvSpPr/>
          <p:nvPr/>
        </p:nvSpPr>
        <p:spPr bwMode="auto">
          <a:xfrm>
            <a:off x="1822879" y="3354456"/>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83" name="Oval 82"/>
          <p:cNvSpPr/>
          <p:nvPr/>
        </p:nvSpPr>
        <p:spPr bwMode="auto">
          <a:xfrm>
            <a:off x="2664318" y="3985512"/>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84" name="Oval 83"/>
          <p:cNvSpPr/>
          <p:nvPr/>
        </p:nvSpPr>
        <p:spPr bwMode="auto">
          <a:xfrm>
            <a:off x="2841103" y="3828388"/>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85" name="Oval 84"/>
          <p:cNvSpPr/>
          <p:nvPr/>
        </p:nvSpPr>
        <p:spPr bwMode="auto">
          <a:xfrm>
            <a:off x="2659885" y="4186435"/>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86" name="Oval 85"/>
          <p:cNvSpPr/>
          <p:nvPr/>
        </p:nvSpPr>
        <p:spPr bwMode="auto">
          <a:xfrm>
            <a:off x="3290684" y="4435293"/>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96" name="Oval 95"/>
          <p:cNvSpPr/>
          <p:nvPr/>
        </p:nvSpPr>
        <p:spPr bwMode="auto">
          <a:xfrm>
            <a:off x="3228920" y="4512495"/>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01" name="Oval 100"/>
          <p:cNvSpPr/>
          <p:nvPr/>
        </p:nvSpPr>
        <p:spPr bwMode="auto">
          <a:xfrm>
            <a:off x="3105392" y="4636019"/>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02" name="Oval 101"/>
          <p:cNvSpPr/>
          <p:nvPr/>
        </p:nvSpPr>
        <p:spPr bwMode="auto">
          <a:xfrm>
            <a:off x="3105392" y="4713222"/>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05" name="Oval 104"/>
          <p:cNvSpPr/>
          <p:nvPr/>
        </p:nvSpPr>
        <p:spPr bwMode="auto">
          <a:xfrm>
            <a:off x="2711645" y="4767264"/>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07" name="Oval 106"/>
          <p:cNvSpPr/>
          <p:nvPr/>
        </p:nvSpPr>
        <p:spPr bwMode="auto">
          <a:xfrm>
            <a:off x="4896613" y="4516097"/>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09" name="Oval 108"/>
          <p:cNvSpPr/>
          <p:nvPr/>
        </p:nvSpPr>
        <p:spPr bwMode="auto">
          <a:xfrm>
            <a:off x="4577097" y="3364033"/>
            <a:ext cx="60878" cy="64175"/>
          </a:xfrm>
          <a:prstGeom prst="ellipse">
            <a:avLst/>
          </a:prstGeom>
          <a:solidFill>
            <a:srgbClr val="FF9816"/>
          </a:solidFill>
          <a:ln w="12700" cap="sq" algn="ctr">
            <a:noFill/>
            <a:miter lim="800000"/>
            <a:headEnd/>
            <a:tailEnd/>
          </a:ln>
          <a:effectLst/>
        </p:spPr>
        <p:txBody>
          <a:bodyPr wrap="none" rtlCol="0" anchor="ctr"/>
          <a:lstStyle/>
          <a:p>
            <a:pPr algn="ctr"/>
            <a:r>
              <a:rPr lang="en-US" b="1" dirty="0" smtClean="0">
                <a:solidFill>
                  <a:schemeClr val="bg1"/>
                </a:solidFill>
                <a:latin typeface="+mn-lt"/>
              </a:rPr>
              <a:t> </a:t>
            </a:r>
          </a:p>
        </p:txBody>
      </p:sp>
      <p:sp>
        <p:nvSpPr>
          <p:cNvPr id="111" name="Oval 110"/>
          <p:cNvSpPr/>
          <p:nvPr/>
        </p:nvSpPr>
        <p:spPr bwMode="auto">
          <a:xfrm>
            <a:off x="4959263" y="3360173"/>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12" name="Oval 111"/>
          <p:cNvSpPr/>
          <p:nvPr/>
        </p:nvSpPr>
        <p:spPr bwMode="auto">
          <a:xfrm>
            <a:off x="5275805" y="3356312"/>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13" name="Oval 112"/>
          <p:cNvSpPr/>
          <p:nvPr/>
        </p:nvSpPr>
        <p:spPr bwMode="auto">
          <a:xfrm>
            <a:off x="5410915" y="3549320"/>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14" name="Oval 113"/>
          <p:cNvSpPr/>
          <p:nvPr/>
        </p:nvSpPr>
        <p:spPr bwMode="auto">
          <a:xfrm>
            <a:off x="5279666" y="3553179"/>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15" name="Oval 114"/>
          <p:cNvSpPr/>
          <p:nvPr/>
        </p:nvSpPr>
        <p:spPr bwMode="auto">
          <a:xfrm>
            <a:off x="5210180" y="3491417"/>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16" name="Oval 115"/>
          <p:cNvSpPr/>
          <p:nvPr/>
        </p:nvSpPr>
        <p:spPr bwMode="auto">
          <a:xfrm>
            <a:off x="4122472" y="3158234"/>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17" name="Oval 116"/>
          <p:cNvSpPr/>
          <p:nvPr/>
        </p:nvSpPr>
        <p:spPr bwMode="auto">
          <a:xfrm>
            <a:off x="4179490" y="3039782"/>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18" name="Oval 117"/>
          <p:cNvSpPr/>
          <p:nvPr/>
        </p:nvSpPr>
        <p:spPr bwMode="auto">
          <a:xfrm>
            <a:off x="4418048" y="3070992"/>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19" name="Oval 118"/>
          <p:cNvSpPr/>
          <p:nvPr/>
        </p:nvSpPr>
        <p:spPr bwMode="auto">
          <a:xfrm>
            <a:off x="4055962" y="2646049"/>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20" name="Oval 119"/>
          <p:cNvSpPr/>
          <p:nvPr/>
        </p:nvSpPr>
        <p:spPr bwMode="auto">
          <a:xfrm>
            <a:off x="4183350" y="2522525"/>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21" name="Oval 120"/>
          <p:cNvSpPr/>
          <p:nvPr/>
        </p:nvSpPr>
        <p:spPr bwMode="auto">
          <a:xfrm>
            <a:off x="4191071" y="2665350"/>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22" name="Oval 121"/>
          <p:cNvSpPr/>
          <p:nvPr/>
        </p:nvSpPr>
        <p:spPr bwMode="auto">
          <a:xfrm>
            <a:off x="4125447" y="2785013"/>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23" name="Oval 122"/>
          <p:cNvSpPr/>
          <p:nvPr/>
        </p:nvSpPr>
        <p:spPr bwMode="auto">
          <a:xfrm>
            <a:off x="4384085" y="2534106"/>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24" name="Oval 123"/>
          <p:cNvSpPr/>
          <p:nvPr/>
        </p:nvSpPr>
        <p:spPr bwMode="auto">
          <a:xfrm>
            <a:off x="4584818" y="2584287"/>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25" name="Oval 124"/>
          <p:cNvSpPr/>
          <p:nvPr/>
        </p:nvSpPr>
        <p:spPr bwMode="auto">
          <a:xfrm>
            <a:off x="4704486" y="2653769"/>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26" name="Oval 125"/>
          <p:cNvSpPr/>
          <p:nvPr/>
        </p:nvSpPr>
        <p:spPr bwMode="auto">
          <a:xfrm>
            <a:off x="4344274" y="2775846"/>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27" name="Oval 126"/>
          <p:cNvSpPr/>
          <p:nvPr/>
        </p:nvSpPr>
        <p:spPr bwMode="auto">
          <a:xfrm>
            <a:off x="4511472" y="2788873"/>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28" name="Oval 127"/>
          <p:cNvSpPr/>
          <p:nvPr/>
        </p:nvSpPr>
        <p:spPr bwMode="auto">
          <a:xfrm>
            <a:off x="4283396" y="2852562"/>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29" name="Oval 128"/>
          <p:cNvSpPr/>
          <p:nvPr/>
        </p:nvSpPr>
        <p:spPr bwMode="auto">
          <a:xfrm>
            <a:off x="4507613" y="2976573"/>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30" name="Oval 129"/>
          <p:cNvSpPr/>
          <p:nvPr/>
        </p:nvSpPr>
        <p:spPr bwMode="auto">
          <a:xfrm>
            <a:off x="4584817" y="2846776"/>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31" name="Oval 130"/>
          <p:cNvSpPr/>
          <p:nvPr/>
        </p:nvSpPr>
        <p:spPr bwMode="auto">
          <a:xfrm>
            <a:off x="4637975" y="3052829"/>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32" name="Oval 131"/>
          <p:cNvSpPr/>
          <p:nvPr/>
        </p:nvSpPr>
        <p:spPr bwMode="auto">
          <a:xfrm>
            <a:off x="4866174" y="3043070"/>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33" name="Oval 132"/>
          <p:cNvSpPr/>
          <p:nvPr/>
        </p:nvSpPr>
        <p:spPr bwMode="auto">
          <a:xfrm>
            <a:off x="4716067" y="2912398"/>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34" name="Oval 133"/>
          <p:cNvSpPr/>
          <p:nvPr/>
        </p:nvSpPr>
        <p:spPr bwMode="auto">
          <a:xfrm>
            <a:off x="4835735" y="2850636"/>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35" name="Oval 134"/>
          <p:cNvSpPr/>
          <p:nvPr/>
        </p:nvSpPr>
        <p:spPr bwMode="auto">
          <a:xfrm>
            <a:off x="5017167" y="2711671"/>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36" name="Oval 135"/>
          <p:cNvSpPr/>
          <p:nvPr/>
        </p:nvSpPr>
        <p:spPr bwMode="auto">
          <a:xfrm>
            <a:off x="6364400" y="3804087"/>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37" name="Oval 136"/>
          <p:cNvSpPr/>
          <p:nvPr/>
        </p:nvSpPr>
        <p:spPr bwMode="auto">
          <a:xfrm>
            <a:off x="5856694" y="3547313"/>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38" name="Oval 137"/>
          <p:cNvSpPr/>
          <p:nvPr/>
        </p:nvSpPr>
        <p:spPr bwMode="auto">
          <a:xfrm>
            <a:off x="7390754" y="2620318"/>
            <a:ext cx="60878" cy="64175"/>
          </a:xfrm>
          <a:prstGeom prst="ellipse">
            <a:avLst/>
          </a:prstGeom>
          <a:solidFill>
            <a:srgbClr val="FF0000"/>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39" name="Oval 138"/>
          <p:cNvSpPr/>
          <p:nvPr/>
        </p:nvSpPr>
        <p:spPr bwMode="auto">
          <a:xfrm>
            <a:off x="7649867" y="2653769"/>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40" name="Oval 139"/>
          <p:cNvSpPr/>
          <p:nvPr/>
        </p:nvSpPr>
        <p:spPr bwMode="auto">
          <a:xfrm>
            <a:off x="7257012" y="3182210"/>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41" name="Oval 140"/>
          <p:cNvSpPr/>
          <p:nvPr/>
        </p:nvSpPr>
        <p:spPr bwMode="auto">
          <a:xfrm>
            <a:off x="6816050" y="3611081"/>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42" name="Oval 141"/>
          <p:cNvSpPr/>
          <p:nvPr/>
        </p:nvSpPr>
        <p:spPr bwMode="auto">
          <a:xfrm>
            <a:off x="6561273" y="4116758"/>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146" name="Oval 145"/>
          <p:cNvSpPr/>
          <p:nvPr/>
        </p:nvSpPr>
        <p:spPr bwMode="auto">
          <a:xfrm>
            <a:off x="6418443" y="3985513"/>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67" name="Oval 66"/>
          <p:cNvSpPr/>
          <p:nvPr/>
        </p:nvSpPr>
        <p:spPr bwMode="auto">
          <a:xfrm>
            <a:off x="4387609" y="2989359"/>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68" name="Oval 67"/>
          <p:cNvSpPr/>
          <p:nvPr/>
        </p:nvSpPr>
        <p:spPr bwMode="auto">
          <a:xfrm>
            <a:off x="5053817" y="3300332"/>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69" name="Oval 68"/>
          <p:cNvSpPr/>
          <p:nvPr/>
        </p:nvSpPr>
        <p:spPr bwMode="auto">
          <a:xfrm>
            <a:off x="5350037" y="3489004"/>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70" name="Oval 69"/>
          <p:cNvSpPr/>
          <p:nvPr/>
        </p:nvSpPr>
        <p:spPr bwMode="auto">
          <a:xfrm>
            <a:off x="6798866" y="3322368"/>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75" name="Oval 74"/>
          <p:cNvSpPr/>
          <p:nvPr/>
        </p:nvSpPr>
        <p:spPr bwMode="auto">
          <a:xfrm>
            <a:off x="5934279" y="3683728"/>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87" name="Oval 86"/>
          <p:cNvSpPr/>
          <p:nvPr/>
        </p:nvSpPr>
        <p:spPr bwMode="auto">
          <a:xfrm>
            <a:off x="6427030" y="3860475"/>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sp>
        <p:nvSpPr>
          <p:cNvPr id="89" name="Oval 88"/>
          <p:cNvSpPr/>
          <p:nvPr/>
        </p:nvSpPr>
        <p:spPr bwMode="auto">
          <a:xfrm>
            <a:off x="6431702" y="3715815"/>
            <a:ext cx="60878" cy="64175"/>
          </a:xfrm>
          <a:prstGeom prst="ellipse">
            <a:avLst/>
          </a:prstGeom>
          <a:solidFill>
            <a:srgbClr val="FF9816"/>
          </a:solidFill>
          <a:ln w="12700" cap="sq" algn="ctr">
            <a:noFill/>
            <a:miter lim="800000"/>
            <a:headEnd/>
            <a:tailEnd/>
          </a:ln>
          <a:effectLst/>
        </p:spPr>
        <p:txBody>
          <a:bodyPr wrap="none" rtlCol="0" anchor="ctr"/>
          <a:lstStyle/>
          <a:p>
            <a:pPr algn="ctr"/>
            <a:endParaRPr lang="en-US" b="1" dirty="0" smtClean="0">
              <a:solidFill>
                <a:schemeClr val="bg1"/>
              </a:solidFill>
              <a:latin typeface="+mn-lt"/>
            </a:endParaRPr>
          </a:p>
        </p:txBody>
      </p:sp>
      <p:cxnSp>
        <p:nvCxnSpPr>
          <p:cNvPr id="90" name="Straight Connector 89"/>
          <p:cNvCxnSpPr/>
          <p:nvPr/>
        </p:nvCxnSpPr>
        <p:spPr bwMode="auto">
          <a:xfrm flipV="1">
            <a:off x="2406017" y="5677753"/>
            <a:ext cx="0" cy="530398"/>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91" name="Straight Connector 90"/>
          <p:cNvCxnSpPr/>
          <p:nvPr/>
        </p:nvCxnSpPr>
        <p:spPr bwMode="auto">
          <a:xfrm flipV="1">
            <a:off x="4734075" y="5668276"/>
            <a:ext cx="0" cy="530398"/>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92" name="Straight Connector 91"/>
          <p:cNvCxnSpPr/>
          <p:nvPr/>
        </p:nvCxnSpPr>
        <p:spPr bwMode="auto">
          <a:xfrm flipV="1">
            <a:off x="6577988" y="5673970"/>
            <a:ext cx="0" cy="524705"/>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sp>
        <p:nvSpPr>
          <p:cNvPr id="93" name="Content Placeholder 10"/>
          <p:cNvSpPr txBox="1">
            <a:spLocks/>
          </p:cNvSpPr>
          <p:nvPr/>
        </p:nvSpPr>
        <p:spPr>
          <a:xfrm>
            <a:off x="2520737" y="5584994"/>
            <a:ext cx="2033927" cy="813503"/>
          </a:xfrm>
          <a:prstGeom prst="rect">
            <a:avLst/>
          </a:prstGeom>
        </p:spPr>
        <p:txBody>
          <a:bodyPr/>
          <a:lstStyle/>
          <a:p>
            <a:pPr fontAlgn="base">
              <a:lnSpc>
                <a:spcPct val="90000"/>
              </a:lnSpc>
              <a:spcAft>
                <a:spcPts val="1200"/>
              </a:spcAft>
              <a:buClr>
                <a:srgbClr val="00B0F0"/>
              </a:buClr>
              <a:defRPr/>
            </a:pPr>
            <a:r>
              <a:rPr lang="ko-KR" altLang="en-US" sz="1200" b="1" dirty="0" smtClean="0">
                <a:solidFill>
                  <a:schemeClr val="accent5"/>
                </a:solidFill>
                <a:latin typeface="맑은 고딕" panose="020B0503020000020004" pitchFamily="50" charset="-127"/>
                <a:ea typeface="맑은 고딕" panose="020B0503020000020004" pitchFamily="50" charset="-127"/>
                <a:cs typeface="Helvetica Neue"/>
              </a:rPr>
              <a:t>본사위치</a:t>
            </a:r>
            <a:r>
              <a:rPr lang="en-US" altLang="ja-JP" sz="1200" b="1" dirty="0" smtClean="0">
                <a:solidFill>
                  <a:schemeClr val="accent5"/>
                </a:solidFill>
                <a:latin typeface="맑은 고딕" panose="020B0503020000020004" pitchFamily="50" charset="-127"/>
                <a:ea typeface="맑은 고딕" panose="020B0503020000020004" pitchFamily="50" charset="-127"/>
                <a:cs typeface="Helvetica Neue"/>
              </a:rPr>
              <a:t>:             </a:t>
            </a:r>
            <a:r>
              <a:rPr lang="en-US" altLang="ja-JP" sz="1200" dirty="0">
                <a:solidFill>
                  <a:srgbClr val="8497A6"/>
                </a:solidFill>
                <a:latin typeface="맑은 고딕" panose="020B0503020000020004" pitchFamily="50" charset="-127"/>
                <a:ea typeface="맑은 고딕" panose="020B0503020000020004" pitchFamily="50" charset="-127"/>
                <a:cs typeface="Helvetica Neue"/>
              </a:rPr>
              <a:t> </a:t>
            </a:r>
            <a:r>
              <a:rPr lang="en-US" altLang="ja-JP" sz="1200" dirty="0" smtClean="0">
                <a:solidFill>
                  <a:srgbClr val="8497A6"/>
                </a:solidFill>
                <a:latin typeface="맑은 고딕" panose="020B0503020000020004" pitchFamily="50" charset="-127"/>
                <a:ea typeface="맑은 고딕" panose="020B0503020000020004" pitchFamily="50" charset="-127"/>
                <a:cs typeface="Helvetica Neue"/>
              </a:rPr>
              <a:t>   </a:t>
            </a:r>
            <a:r>
              <a:rPr lang="ko-KR" altLang="en-US" sz="1200" dirty="0" smtClean="0">
                <a:solidFill>
                  <a:srgbClr val="8497A6"/>
                </a:solidFill>
                <a:latin typeface="맑은 고딕" panose="020B0503020000020004" pitchFamily="50" charset="-127"/>
                <a:ea typeface="맑은 고딕" panose="020B0503020000020004" pitchFamily="50" charset="-127"/>
                <a:cs typeface="Helvetica Neue Light"/>
              </a:rPr>
              <a:t>미국 </a:t>
            </a:r>
            <a:r>
              <a:rPr lang="en-US" altLang="ja-JP" sz="1200" dirty="0" smtClean="0">
                <a:solidFill>
                  <a:srgbClr val="8497A6"/>
                </a:solidFill>
                <a:latin typeface="맑은 고딕" panose="020B0503020000020004" pitchFamily="50" charset="-127"/>
                <a:ea typeface="맑은 고딕" panose="020B0503020000020004" pitchFamily="50" charset="-127"/>
                <a:cs typeface="Helvetica Neue Light"/>
              </a:rPr>
              <a:t>Maynard, MA</a:t>
            </a:r>
          </a:p>
        </p:txBody>
      </p:sp>
      <p:sp>
        <p:nvSpPr>
          <p:cNvPr id="94" name="Content Placeholder 10"/>
          <p:cNvSpPr txBox="1">
            <a:spLocks/>
          </p:cNvSpPr>
          <p:nvPr/>
        </p:nvSpPr>
        <p:spPr>
          <a:xfrm>
            <a:off x="348338" y="5584994"/>
            <a:ext cx="2124447" cy="813503"/>
          </a:xfrm>
          <a:prstGeom prst="rect">
            <a:avLst/>
          </a:prstGeom>
        </p:spPr>
        <p:txBody>
          <a:bodyPr/>
          <a:lstStyle/>
          <a:p>
            <a:pPr fontAlgn="base">
              <a:lnSpc>
                <a:spcPct val="90000"/>
              </a:lnSpc>
              <a:spcAft>
                <a:spcPts val="1200"/>
              </a:spcAft>
              <a:buClr>
                <a:srgbClr val="00B0F0"/>
              </a:buClr>
              <a:defRPr/>
            </a:pPr>
            <a:r>
              <a:rPr lang="ko-KR" altLang="en-US" sz="1200" b="1" dirty="0" smtClean="0">
                <a:solidFill>
                  <a:schemeClr val="accent5"/>
                </a:solidFill>
                <a:latin typeface="맑은 고딕" panose="020B0503020000020004" pitchFamily="50" charset="-127"/>
                <a:ea typeface="맑은 고딕" panose="020B0503020000020004" pitchFamily="50" charset="-127"/>
                <a:cs typeface="Helvetica Neue"/>
              </a:rPr>
              <a:t>설립연도 </a:t>
            </a:r>
            <a:r>
              <a:rPr lang="en-US" altLang="ja-JP" sz="1200" b="1" dirty="0" smtClean="0">
                <a:solidFill>
                  <a:schemeClr val="accent5"/>
                </a:solidFill>
                <a:latin typeface="맑은 고딕" panose="020B0503020000020004" pitchFamily="50" charset="-127"/>
                <a:ea typeface="맑은 고딕" panose="020B0503020000020004" pitchFamily="50" charset="-127"/>
                <a:cs typeface="Helvetica Neue"/>
              </a:rPr>
              <a:t>1980</a:t>
            </a:r>
            <a:r>
              <a:rPr lang="ko-KR" altLang="en-US" sz="1200" b="1" dirty="0" smtClean="0">
                <a:solidFill>
                  <a:schemeClr val="accent5"/>
                </a:solidFill>
                <a:latin typeface="맑은 고딕" panose="020B0503020000020004" pitchFamily="50" charset="-127"/>
                <a:ea typeface="맑은 고딕" panose="020B0503020000020004" pitchFamily="50" charset="-127"/>
                <a:cs typeface="Helvetica Neue"/>
              </a:rPr>
              <a:t>년</a:t>
            </a:r>
            <a:r>
              <a:rPr lang="en-US" altLang="ja-JP" sz="1200" b="1" dirty="0" smtClean="0">
                <a:solidFill>
                  <a:schemeClr val="accent5"/>
                </a:solidFill>
                <a:latin typeface="맑은 고딕" panose="020B0503020000020004" pitchFamily="50" charset="-127"/>
                <a:ea typeface="맑은 고딕" panose="020B0503020000020004" pitchFamily="50" charset="-127"/>
                <a:cs typeface="Helvetica Neue"/>
              </a:rPr>
              <a:t>: </a:t>
            </a:r>
            <a:r>
              <a:rPr lang="en-US" altLang="ja-JP" sz="1200" b="1" dirty="0" smtClean="0">
                <a:solidFill>
                  <a:srgbClr val="18498B"/>
                </a:solidFill>
                <a:latin typeface="맑은 고딕" panose="020B0503020000020004" pitchFamily="50" charset="-127"/>
                <a:ea typeface="맑은 고딕" panose="020B0503020000020004" pitchFamily="50" charset="-127"/>
                <a:cs typeface="Helvetica Neue"/>
              </a:rPr>
              <a:t/>
            </a:r>
            <a:br>
              <a:rPr lang="en-US" altLang="ja-JP" sz="1200" b="1" dirty="0" smtClean="0">
                <a:solidFill>
                  <a:srgbClr val="18498B"/>
                </a:solidFill>
                <a:latin typeface="맑은 고딕" panose="020B0503020000020004" pitchFamily="50" charset="-127"/>
                <a:ea typeface="맑은 고딕" panose="020B0503020000020004" pitchFamily="50" charset="-127"/>
                <a:cs typeface="Helvetica Neue"/>
              </a:rPr>
            </a:br>
            <a:r>
              <a:rPr lang="en-US" altLang="ja-JP" sz="1200" dirty="0" smtClean="0">
                <a:solidFill>
                  <a:srgbClr val="8497A6"/>
                </a:solidFill>
                <a:latin typeface="맑은 고딕" panose="020B0503020000020004" pitchFamily="50" charset="-127"/>
                <a:ea typeface="맑은 고딕" panose="020B0503020000020004" pitchFamily="50" charset="-127"/>
                <a:cs typeface="Helvetica Neue"/>
              </a:rPr>
              <a:t>40</a:t>
            </a:r>
            <a:r>
              <a:rPr lang="ko-KR" altLang="en-US" sz="1200" dirty="0" smtClean="0">
                <a:solidFill>
                  <a:srgbClr val="8497A6"/>
                </a:solidFill>
                <a:latin typeface="맑은 고딕" panose="020B0503020000020004" pitchFamily="50" charset="-127"/>
                <a:ea typeface="맑은 고딕" panose="020B0503020000020004" pitchFamily="50" charset="-127"/>
                <a:cs typeface="Helvetica Neue"/>
              </a:rPr>
              <a:t>개 이상의 </a:t>
            </a:r>
            <a:r>
              <a:rPr lang="en-US" altLang="ko-KR" sz="1200" dirty="0" smtClean="0">
                <a:solidFill>
                  <a:srgbClr val="8497A6"/>
                </a:solidFill>
                <a:latin typeface="맑은 고딕" panose="020B0503020000020004" pitchFamily="50" charset="-127"/>
                <a:ea typeface="맑은 고딕" panose="020B0503020000020004" pitchFamily="50" charset="-127"/>
                <a:cs typeface="Helvetica Neue"/>
              </a:rPr>
              <a:t>FT </a:t>
            </a:r>
            <a:r>
              <a:rPr lang="ko-KR" altLang="en-US" sz="1200" dirty="0" smtClean="0">
                <a:solidFill>
                  <a:srgbClr val="8497A6"/>
                </a:solidFill>
                <a:latin typeface="맑은 고딕" panose="020B0503020000020004" pitchFamily="50" charset="-127"/>
                <a:ea typeface="맑은 고딕" panose="020B0503020000020004" pitchFamily="50" charset="-127"/>
                <a:cs typeface="Helvetica Neue"/>
              </a:rPr>
              <a:t>핵심특허</a:t>
            </a:r>
            <a:r>
              <a:rPr lang="en-US" altLang="ko-KR" sz="1200" dirty="0">
                <a:solidFill>
                  <a:srgbClr val="8497A6"/>
                </a:solidFill>
                <a:latin typeface="맑은 고딕" panose="020B0503020000020004" pitchFamily="50" charset="-127"/>
                <a:ea typeface="맑은 고딕" panose="020B0503020000020004" pitchFamily="50" charset="-127"/>
                <a:cs typeface="Helvetica Neue"/>
              </a:rPr>
              <a:t> </a:t>
            </a:r>
            <a:r>
              <a:rPr lang="ko-KR" altLang="en-US" sz="1200" dirty="0" smtClean="0">
                <a:solidFill>
                  <a:srgbClr val="8497A6"/>
                </a:solidFill>
                <a:latin typeface="맑은 고딕" panose="020B0503020000020004" pitchFamily="50" charset="-127"/>
                <a:ea typeface="맑은 고딕" panose="020B0503020000020004" pitchFamily="50" charset="-127"/>
                <a:cs typeface="Helvetica Neue"/>
              </a:rPr>
              <a:t>기술 보유</a:t>
            </a:r>
            <a:endParaRPr lang="en-US" altLang="ja-JP" sz="1200" dirty="0" smtClean="0">
              <a:solidFill>
                <a:srgbClr val="8497A6"/>
              </a:solidFill>
              <a:latin typeface="맑은 고딕" panose="020B0503020000020004" pitchFamily="50" charset="-127"/>
              <a:ea typeface="맑은 고딕" panose="020B0503020000020004" pitchFamily="50" charset="-127"/>
              <a:cs typeface="Helvetica Neue Light"/>
            </a:endParaRPr>
          </a:p>
          <a:p>
            <a:pPr fontAlgn="base">
              <a:lnSpc>
                <a:spcPct val="90000"/>
              </a:lnSpc>
              <a:spcAft>
                <a:spcPts val="1200"/>
              </a:spcAft>
              <a:buClr>
                <a:srgbClr val="00B0F0"/>
              </a:buClr>
              <a:defRPr/>
            </a:pPr>
            <a:endParaRPr lang="en-US" altLang="ja-JP" sz="1200" dirty="0">
              <a:solidFill>
                <a:srgbClr val="18498B"/>
              </a:solidFill>
              <a:latin typeface="맑은 고딕" panose="020B0503020000020004" pitchFamily="50" charset="-127"/>
              <a:ea typeface="맑은 고딕" panose="020B0503020000020004" pitchFamily="50" charset="-127"/>
              <a:cs typeface="Helvetica Neue Light"/>
            </a:endParaRPr>
          </a:p>
        </p:txBody>
      </p:sp>
      <p:sp>
        <p:nvSpPr>
          <p:cNvPr id="95" name="Content Placeholder 10"/>
          <p:cNvSpPr txBox="1">
            <a:spLocks/>
          </p:cNvSpPr>
          <p:nvPr/>
        </p:nvSpPr>
        <p:spPr>
          <a:xfrm>
            <a:off x="6719836" y="5584994"/>
            <a:ext cx="2160685" cy="813503"/>
          </a:xfrm>
          <a:prstGeom prst="rect">
            <a:avLst/>
          </a:prstGeom>
        </p:spPr>
        <p:txBody>
          <a:bodyPr/>
          <a:lstStyle/>
          <a:p>
            <a:pPr>
              <a:spcAft>
                <a:spcPts val="1200"/>
              </a:spcAft>
              <a:buClr>
                <a:srgbClr val="00B0F0"/>
              </a:buClr>
            </a:pPr>
            <a:r>
              <a:rPr lang="en-US" altLang="ja-JP" sz="1200" b="1" dirty="0" smtClean="0">
                <a:solidFill>
                  <a:schemeClr val="accent5"/>
                </a:solidFill>
                <a:latin typeface="맑은 고딕" panose="020B0503020000020004" pitchFamily="50" charset="-127"/>
                <a:ea typeface="맑은 고딕" panose="020B0503020000020004" pitchFamily="50" charset="-127"/>
                <a:cs typeface="Helvetica Neue"/>
              </a:rPr>
              <a:t>Stratus Korea</a:t>
            </a:r>
            <a:r>
              <a:rPr lang="en-US" altLang="ja-JP" sz="1200" b="1" dirty="0" smtClean="0">
                <a:solidFill>
                  <a:srgbClr val="18498B"/>
                </a:solidFill>
                <a:latin typeface="맑은 고딕" panose="020B0503020000020004" pitchFamily="50" charset="-127"/>
                <a:ea typeface="맑은 고딕" panose="020B0503020000020004" pitchFamily="50" charset="-127"/>
                <a:cs typeface="Helvetica Neue"/>
              </a:rPr>
              <a:t>:          </a:t>
            </a:r>
            <a:r>
              <a:rPr lang="ko-KR" altLang="en-US" sz="1200" dirty="0" smtClean="0">
                <a:solidFill>
                  <a:srgbClr val="8497A6"/>
                </a:solidFill>
                <a:latin typeface="맑은 고딕" panose="020B0503020000020004" pitchFamily="50" charset="-127"/>
                <a:ea typeface="맑은 고딕" panose="020B0503020000020004" pitchFamily="50" charset="-127"/>
                <a:cs typeface="Helvetica Neue Light"/>
              </a:rPr>
              <a:t>국내에서 </a:t>
            </a:r>
            <a:r>
              <a:rPr lang="en-US" altLang="ko-KR" sz="1200" dirty="0" smtClean="0">
                <a:solidFill>
                  <a:srgbClr val="8497A6"/>
                </a:solidFill>
                <a:latin typeface="맑은 고딕" panose="020B0503020000020004" pitchFamily="50" charset="-127"/>
                <a:ea typeface="맑은 고딕" panose="020B0503020000020004" pitchFamily="50" charset="-127"/>
                <a:cs typeface="Helvetica Neue Light"/>
              </a:rPr>
              <a:t>20</a:t>
            </a:r>
            <a:r>
              <a:rPr lang="ko-KR" altLang="en-US" sz="1200" dirty="0" smtClean="0">
                <a:solidFill>
                  <a:srgbClr val="8497A6"/>
                </a:solidFill>
                <a:latin typeface="맑은 고딕" panose="020B0503020000020004" pitchFamily="50" charset="-127"/>
                <a:ea typeface="맑은 고딕" panose="020B0503020000020004" pitchFamily="50" charset="-127"/>
                <a:cs typeface="Helvetica Neue Light"/>
              </a:rPr>
              <a:t>년 이상의 사업실적</a:t>
            </a:r>
            <a:endParaRPr lang="en-US" altLang="ja-JP" sz="1200" dirty="0">
              <a:solidFill>
                <a:srgbClr val="8497A6"/>
              </a:solidFill>
              <a:latin typeface="맑은 고딕" panose="020B0503020000020004" pitchFamily="50" charset="-127"/>
              <a:ea typeface="맑은 고딕" panose="020B0503020000020004" pitchFamily="50" charset="-127"/>
              <a:cs typeface="Helvetica Neue Light"/>
            </a:endParaRPr>
          </a:p>
        </p:txBody>
      </p:sp>
      <p:sp>
        <p:nvSpPr>
          <p:cNvPr id="97" name="Content Placeholder 10"/>
          <p:cNvSpPr txBox="1">
            <a:spLocks/>
          </p:cNvSpPr>
          <p:nvPr/>
        </p:nvSpPr>
        <p:spPr>
          <a:xfrm>
            <a:off x="4881427" y="5584994"/>
            <a:ext cx="1545603" cy="813503"/>
          </a:xfrm>
          <a:prstGeom prst="rect">
            <a:avLst/>
          </a:prstGeom>
        </p:spPr>
        <p:txBody>
          <a:bodyPr/>
          <a:lstStyle/>
          <a:p>
            <a:pPr>
              <a:spcAft>
                <a:spcPts val="1200"/>
              </a:spcAft>
              <a:buClr>
                <a:srgbClr val="00B0F0"/>
              </a:buClr>
            </a:pPr>
            <a:r>
              <a:rPr lang="ko-KR" altLang="en-US" sz="1200" b="1" dirty="0" err="1" smtClean="0">
                <a:solidFill>
                  <a:schemeClr val="accent5"/>
                </a:solidFill>
                <a:latin typeface="맑은 고딕" panose="020B0503020000020004" pitchFamily="50" charset="-127"/>
                <a:ea typeface="맑은 고딕" panose="020B0503020000020004" pitchFamily="50" charset="-127"/>
                <a:cs typeface="Helvetica Neue"/>
              </a:rPr>
              <a:t>시장내</a:t>
            </a:r>
            <a:r>
              <a:rPr lang="ko-KR" altLang="en-US" sz="1200" b="1" dirty="0" smtClean="0">
                <a:solidFill>
                  <a:schemeClr val="accent5"/>
                </a:solidFill>
                <a:latin typeface="맑은 고딕" panose="020B0503020000020004" pitchFamily="50" charset="-127"/>
                <a:ea typeface="맑은 고딕" panose="020B0503020000020004" pitchFamily="50" charset="-127"/>
                <a:cs typeface="Helvetica Neue"/>
              </a:rPr>
              <a:t> 위치</a:t>
            </a:r>
            <a:r>
              <a:rPr lang="en-US" altLang="ja-JP" sz="1200" b="1" dirty="0" smtClean="0">
                <a:solidFill>
                  <a:srgbClr val="18498B"/>
                </a:solidFill>
                <a:latin typeface="맑은 고딕" panose="020B0503020000020004" pitchFamily="50" charset="-127"/>
                <a:ea typeface="맑은 고딕" panose="020B0503020000020004" pitchFamily="50" charset="-127"/>
                <a:cs typeface="Helvetica Neue"/>
              </a:rPr>
              <a:t>: </a:t>
            </a:r>
            <a:br>
              <a:rPr lang="en-US" altLang="ja-JP" sz="1200" b="1" dirty="0" smtClean="0">
                <a:solidFill>
                  <a:srgbClr val="18498B"/>
                </a:solidFill>
                <a:latin typeface="맑은 고딕" panose="020B0503020000020004" pitchFamily="50" charset="-127"/>
                <a:ea typeface="맑은 고딕" panose="020B0503020000020004" pitchFamily="50" charset="-127"/>
                <a:cs typeface="Helvetica Neue"/>
              </a:rPr>
            </a:br>
            <a:r>
              <a:rPr lang="en-US" altLang="ja-JP" sz="1200" dirty="0" smtClean="0">
                <a:solidFill>
                  <a:srgbClr val="8497A6"/>
                </a:solidFill>
                <a:latin typeface="맑은 고딕" panose="020B0503020000020004" pitchFamily="50" charset="-127"/>
                <a:ea typeface="맑은 고딕" panose="020B0503020000020004" pitchFamily="50" charset="-127"/>
                <a:cs typeface="Helvetica Neue Light"/>
              </a:rPr>
              <a:t>17,000</a:t>
            </a:r>
            <a:r>
              <a:rPr lang="ko-KR" altLang="en-US" sz="1200" dirty="0" smtClean="0">
                <a:solidFill>
                  <a:srgbClr val="8497A6"/>
                </a:solidFill>
                <a:latin typeface="맑은 고딕" panose="020B0503020000020004" pitchFamily="50" charset="-127"/>
                <a:ea typeface="맑은 고딕" panose="020B0503020000020004" pitchFamily="50" charset="-127"/>
                <a:cs typeface="Helvetica Neue Light"/>
              </a:rPr>
              <a:t>대 이상의 </a:t>
            </a:r>
            <a:r>
              <a:rPr lang="ko-KR" altLang="en-US" sz="1200" dirty="0" err="1" smtClean="0">
                <a:solidFill>
                  <a:srgbClr val="8497A6"/>
                </a:solidFill>
                <a:latin typeface="맑은 고딕" panose="020B0503020000020004" pitchFamily="50" charset="-127"/>
                <a:ea typeface="맑은 고딕" panose="020B0503020000020004" pitchFamily="50" charset="-127"/>
                <a:cs typeface="Helvetica Neue Light"/>
              </a:rPr>
              <a:t>무중단</a:t>
            </a:r>
            <a:r>
              <a:rPr lang="ko-KR" altLang="en-US" sz="1200" dirty="0" smtClean="0">
                <a:solidFill>
                  <a:srgbClr val="8497A6"/>
                </a:solidFill>
                <a:latin typeface="맑은 고딕" panose="020B0503020000020004" pitchFamily="50" charset="-127"/>
                <a:ea typeface="맑은 고딕" panose="020B0503020000020004" pitchFamily="50" charset="-127"/>
                <a:cs typeface="Helvetica Neue Light"/>
              </a:rPr>
              <a:t> 환경 </a:t>
            </a:r>
            <a:r>
              <a:rPr lang="ko-KR" altLang="en-US" sz="1200" dirty="0" err="1" smtClean="0">
                <a:solidFill>
                  <a:srgbClr val="8497A6"/>
                </a:solidFill>
                <a:latin typeface="맑은 고딕" panose="020B0503020000020004" pitchFamily="50" charset="-127"/>
                <a:ea typeface="맑은 고딕" panose="020B0503020000020004" pitchFamily="50" charset="-127"/>
                <a:cs typeface="Helvetica Neue Light"/>
              </a:rPr>
              <a:t>운영중</a:t>
            </a:r>
            <a:endParaRPr lang="en-US" altLang="ja-JP" sz="1200" dirty="0" smtClean="0">
              <a:solidFill>
                <a:srgbClr val="8497A6"/>
              </a:solidFill>
              <a:latin typeface="맑은 고딕" panose="020B0503020000020004" pitchFamily="50" charset="-127"/>
              <a:ea typeface="맑은 고딕" panose="020B0503020000020004" pitchFamily="50" charset="-127"/>
              <a:cs typeface="Helvetica Neue Light"/>
            </a:endParaRPr>
          </a:p>
          <a:p>
            <a:pPr fontAlgn="base">
              <a:lnSpc>
                <a:spcPct val="90000"/>
              </a:lnSpc>
              <a:spcAft>
                <a:spcPts val="1200"/>
              </a:spcAft>
              <a:buClr>
                <a:srgbClr val="00B0F0"/>
              </a:buClr>
              <a:defRPr/>
            </a:pPr>
            <a:endParaRPr lang="en-US" altLang="ja-JP" sz="1200" dirty="0">
              <a:solidFill>
                <a:srgbClr val="18498B"/>
              </a:solidFill>
              <a:latin typeface="맑은 고딕" panose="020B0503020000020004" pitchFamily="50" charset="-127"/>
              <a:ea typeface="맑은 고딕" panose="020B0503020000020004" pitchFamily="50" charset="-127"/>
              <a:cs typeface="Helvetica Neue Light"/>
            </a:endParaRPr>
          </a:p>
        </p:txBody>
      </p:sp>
      <p:sp>
        <p:nvSpPr>
          <p:cNvPr id="98" name="Slide Number Placeholder 1"/>
          <p:cNvSpPr txBox="1">
            <a:spLocks/>
          </p:cNvSpPr>
          <p:nvPr/>
        </p:nvSpPr>
        <p:spPr bwMode="auto">
          <a:xfrm>
            <a:off x="8610600" y="6543675"/>
            <a:ext cx="51435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2BF90A9-4355-4E98-BCF6-C1E61A80C614}" type="slidenum">
              <a:rPr kumimoji="0" lang="en-US" sz="800" b="1" i="0" u="none" strike="noStrike" kern="1200" cap="none" spc="0" normalizeH="0" baseline="0" noProof="0" smtClean="0">
                <a:ln>
                  <a:noFill/>
                </a:ln>
                <a:solidFill>
                  <a:srgbClr val="EBEBEB"/>
                </a:solidFill>
                <a:effectLst/>
                <a:uLnTx/>
                <a:uFillTx/>
                <a:latin typeface="Helvetica Neue"/>
                <a:cs typeface="Tahoma"/>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800" b="1" i="0" u="none" strike="noStrike" kern="1200" cap="none" spc="0" normalizeH="0" baseline="0" noProof="0" dirty="0">
              <a:ln>
                <a:noFill/>
              </a:ln>
              <a:solidFill>
                <a:srgbClr val="EBEBEB"/>
              </a:solidFill>
              <a:effectLst/>
              <a:uLnTx/>
              <a:uFillTx/>
              <a:latin typeface="Helvetica Neue"/>
              <a:cs typeface="Tahoma"/>
            </a:endParaRPr>
          </a:p>
        </p:txBody>
      </p:sp>
      <p:sp>
        <p:nvSpPr>
          <p:cNvPr id="4" name="Footer Placeholder 3"/>
          <p:cNvSpPr>
            <a:spLocks noGrp="1"/>
          </p:cNvSpPr>
          <p:nvPr>
            <p:ph type="ftr" sz="quarter" idx="3"/>
          </p:nvPr>
        </p:nvSpPr>
        <p:spPr/>
        <p:txBody>
          <a:bodyPr/>
          <a:lstStyle/>
          <a:p>
            <a:pPr>
              <a:defRPr/>
            </a:pPr>
            <a:r>
              <a:rPr lang="en-US" dirty="0" smtClean="0"/>
              <a:t>Stratus Copyright</a:t>
            </a:r>
            <a:endParaRPr lang="en-US" dirty="0"/>
          </a:p>
        </p:txBody>
      </p:sp>
      <p:pic>
        <p:nvPicPr>
          <p:cNvPr id="103" name="Picture 5" descr="Stratus Technolog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 y="526002"/>
            <a:ext cx="3419475"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88337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vance: 192.168.0.60 - Virtual Machines - Google Chrom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3771" y="1828800"/>
            <a:ext cx="7907246" cy="4495800"/>
          </a:xfrm>
        </p:spPr>
      </p:pic>
      <p:sp>
        <p:nvSpPr>
          <p:cNvPr id="5" name="Title 4"/>
          <p:cNvSpPr>
            <a:spLocks noGrp="1"/>
          </p:cNvSpPr>
          <p:nvPr>
            <p:ph type="title"/>
          </p:nvPr>
        </p:nvSpPr>
        <p:spPr/>
        <p:txBody>
          <a:bodyPr/>
          <a:lstStyle/>
          <a:p>
            <a:r>
              <a:rPr lang="en-US" dirty="0" smtClean="0"/>
              <a:t>VM OS Installation Screen</a:t>
            </a:r>
            <a:endParaRPr lang="en-US" dirty="0"/>
          </a:p>
        </p:txBody>
      </p:sp>
      <p:pic>
        <p:nvPicPr>
          <p:cNvPr id="7" name="Picture 6" descr="QEMU (Demo-V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1022" y="1679112"/>
            <a:ext cx="5768107" cy="4643161"/>
          </a:xfrm>
          <a:prstGeom prst="rect">
            <a:avLst/>
          </a:prstGeom>
        </p:spPr>
      </p:pic>
    </p:spTree>
    <p:extLst>
      <p:ext uri="{BB962C8B-B14F-4D97-AF65-F5344CB8AC3E}">
        <p14:creationId xmlns:p14="http://schemas.microsoft.com/office/powerpoint/2010/main" val="2741835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99" y="799206"/>
            <a:ext cx="6862763" cy="631825"/>
          </a:xfrm>
        </p:spPr>
        <p:txBody>
          <a:bodyPr/>
          <a:lstStyle/>
          <a:p>
            <a:r>
              <a:rPr lang="en-US" dirty="0" smtClean="0"/>
              <a:t>PVM Installed</a:t>
            </a:r>
            <a:endParaRPr lang="en-US" dirty="0"/>
          </a:p>
        </p:txBody>
      </p:sp>
      <p:pic>
        <p:nvPicPr>
          <p:cNvPr id="11266" name="Picture 2" descr="U:\SystemEngineering\Unity\Screen Shots\VMs.PNG"/>
          <p:cNvPicPr>
            <a:picLocks noChangeAspect="1" noChangeArrowheads="1"/>
          </p:cNvPicPr>
          <p:nvPr/>
        </p:nvPicPr>
        <p:blipFill>
          <a:blip r:embed="rId3" cstate="print"/>
          <a:srcRect/>
          <a:stretch>
            <a:fillRect/>
          </a:stretch>
        </p:blipFill>
        <p:spPr bwMode="auto">
          <a:xfrm>
            <a:off x="400279" y="1605858"/>
            <a:ext cx="8743721" cy="4420514"/>
          </a:xfrm>
          <a:prstGeom prst="rect">
            <a:avLst/>
          </a:prstGeom>
          <a:noFill/>
        </p:spPr>
      </p:pic>
    </p:spTree>
    <p:extLst>
      <p:ext uri="{BB962C8B-B14F-4D97-AF65-F5344CB8AC3E}">
        <p14:creationId xmlns:p14="http://schemas.microsoft.com/office/powerpoint/2010/main" val="1889483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69" y="754235"/>
            <a:ext cx="6862763" cy="631825"/>
          </a:xfrm>
        </p:spPr>
        <p:txBody>
          <a:bodyPr/>
          <a:lstStyle/>
          <a:p>
            <a:r>
              <a:rPr lang="en-US" dirty="0" smtClean="0"/>
              <a:t>PVM (Real-time) Running Statistics</a:t>
            </a:r>
            <a:endParaRPr lang="en-US" dirty="0"/>
          </a:p>
        </p:txBody>
      </p:sp>
      <p:pic>
        <p:nvPicPr>
          <p:cNvPr id="12290" name="Picture 2" descr="U:\SystemEngineering\Unity\Screen Shots\VMs - Statistics.PNG"/>
          <p:cNvPicPr>
            <a:picLocks noChangeAspect="1" noChangeArrowheads="1"/>
          </p:cNvPicPr>
          <p:nvPr/>
        </p:nvPicPr>
        <p:blipFill>
          <a:blip r:embed="rId3" cstate="print"/>
          <a:srcRect/>
          <a:stretch>
            <a:fillRect/>
          </a:stretch>
        </p:blipFill>
        <p:spPr bwMode="auto">
          <a:xfrm>
            <a:off x="404733" y="1528996"/>
            <a:ext cx="8319521" cy="4986571"/>
          </a:xfrm>
          <a:prstGeom prst="rect">
            <a:avLst/>
          </a:prstGeom>
          <a:noFill/>
        </p:spPr>
      </p:pic>
      <p:sp>
        <p:nvSpPr>
          <p:cNvPr id="4" name="TextBox 3"/>
          <p:cNvSpPr txBox="1"/>
          <p:nvPr/>
        </p:nvSpPr>
        <p:spPr bwMode="black">
          <a:xfrm>
            <a:off x="6011056" y="4062334"/>
            <a:ext cx="2443396" cy="749509"/>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r>
              <a:rPr lang="en-US" sz="2000" b="1" kern="1200" cap="none" noProof="0" dirty="0" err="1" smtClean="0">
                <a:solidFill>
                  <a:srgbClr val="31537C"/>
                </a:solidFill>
                <a:latin typeface="맑은 고딕" panose="020B0503020000020004" pitchFamily="50" charset="-127"/>
                <a:ea typeface="맑은 고딕" panose="020B0503020000020004" pitchFamily="50" charset="-127"/>
                <a:cs typeface="Helvetica Neue"/>
              </a:rPr>
              <a:t>vCPU</a:t>
            </a:r>
            <a:r>
              <a:rPr lang="en-US" sz="2000" b="1" kern="1200" cap="none" noProof="0" dirty="0" smtClean="0">
                <a:solidFill>
                  <a:srgbClr val="31537C"/>
                </a:solidFill>
                <a:latin typeface="맑은 고딕" panose="020B0503020000020004" pitchFamily="50" charset="-127"/>
                <a:ea typeface="맑은 고딕" panose="020B0503020000020004" pitchFamily="50" charset="-127"/>
                <a:cs typeface="Helvetica Neue"/>
              </a:rPr>
              <a:t> Utilization</a:t>
            </a:r>
          </a:p>
        </p:txBody>
      </p:sp>
      <p:sp>
        <p:nvSpPr>
          <p:cNvPr id="5" name="TextBox 4"/>
          <p:cNvSpPr txBox="1"/>
          <p:nvPr/>
        </p:nvSpPr>
        <p:spPr bwMode="black">
          <a:xfrm>
            <a:off x="5996066" y="5458917"/>
            <a:ext cx="2833141" cy="749509"/>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r>
              <a:rPr lang="en-US" sz="2000" b="1" kern="1200" cap="none" noProof="0" dirty="0" smtClean="0">
                <a:solidFill>
                  <a:srgbClr val="31537C"/>
                </a:solidFill>
                <a:latin typeface="맑은 고딕" panose="020B0503020000020004" pitchFamily="50" charset="-127"/>
                <a:ea typeface="맑은 고딕" panose="020B0503020000020004" pitchFamily="50" charset="-127"/>
                <a:cs typeface="Helvetica Neue"/>
              </a:rPr>
              <a:t>Network (Read/Write) Utilization</a:t>
            </a:r>
          </a:p>
        </p:txBody>
      </p:sp>
    </p:spTree>
    <p:extLst>
      <p:ext uri="{BB962C8B-B14F-4D97-AF65-F5344CB8AC3E}">
        <p14:creationId xmlns:p14="http://schemas.microsoft.com/office/powerpoint/2010/main" val="1826701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6"/>
          <p:cNvSpPr>
            <a:spLocks noChangeArrowheads="1"/>
          </p:cNvSpPr>
          <p:nvPr/>
        </p:nvSpPr>
        <p:spPr bwMode="auto">
          <a:xfrm>
            <a:off x="66675" y="1347788"/>
            <a:ext cx="8810625" cy="1319212"/>
          </a:xfrm>
          <a:prstGeom prst="roundRect">
            <a:avLst>
              <a:gd name="adj" fmla="val 16667"/>
            </a:avLst>
          </a:prstGeom>
          <a:solidFill>
            <a:srgbClr val="009644"/>
          </a:solidFill>
          <a:ln w="9525">
            <a:solidFill>
              <a:schemeClr val="tx1"/>
            </a:solidFill>
            <a:round/>
            <a:headEnd/>
            <a:tailEnd/>
          </a:ln>
        </p:spPr>
        <p:txBody>
          <a:bodyPr wrap="none" anchor="ctr"/>
          <a:lstStyle>
            <a:lvl1pPr eaLnBrk="0" hangingPunct="0">
              <a:spcBef>
                <a:spcPct val="20000"/>
              </a:spcBef>
              <a:buClr>
                <a:srgbClr val="1D5C9F"/>
              </a:buClr>
              <a:buSzPct val="90000"/>
              <a:buFont typeface="Wingdings" pitchFamily="2" charset="2"/>
              <a:buChar char="n"/>
              <a:defRPr sz="2400" b="1">
                <a:solidFill>
                  <a:srgbClr val="1D5C9F"/>
                </a:solidFill>
                <a:latin typeface="Helvetica Neue" charset="0"/>
                <a:ea typeface="Helvetica Neue" charset="0"/>
                <a:cs typeface="Helvetica Neue" charset="0"/>
              </a:defRPr>
            </a:lvl1pPr>
            <a:lvl2pPr marL="742950" indent="-285750" eaLnBrk="0" hangingPunct="0">
              <a:spcBef>
                <a:spcPct val="20000"/>
              </a:spcBef>
              <a:buClr>
                <a:srgbClr val="1D5C9F"/>
              </a:buClr>
              <a:buChar char="•"/>
              <a:defRPr sz="2000">
                <a:solidFill>
                  <a:srgbClr val="1D5C9F"/>
                </a:solidFill>
                <a:latin typeface="Helvetica Neue" charset="0"/>
                <a:ea typeface="Helvetica Neue" charset="0"/>
                <a:cs typeface="Helvetica Neue" charset="0"/>
              </a:defRPr>
            </a:lvl2pPr>
            <a:lvl3pPr marL="1143000" indent="-228600" eaLnBrk="0" hangingPunct="0">
              <a:spcBef>
                <a:spcPct val="20000"/>
              </a:spcBef>
              <a:buClr>
                <a:srgbClr val="1D5C9F"/>
              </a:buClr>
              <a:buFont typeface="Wingdings" pitchFamily="2" charset="2"/>
              <a:buChar char="w"/>
              <a:defRPr sz="2400">
                <a:solidFill>
                  <a:srgbClr val="1D5C9F"/>
                </a:solidFill>
                <a:latin typeface="Helvetica Neue" charset="0"/>
                <a:ea typeface="Helvetica Neue" charset="0"/>
                <a:cs typeface="Helvetica Neue" charset="0"/>
              </a:defRPr>
            </a:lvl3pPr>
            <a:lvl4pPr marL="1600200" indent="-228600" defTabSz="969963" eaLnBrk="0" hangingPunct="0">
              <a:spcBef>
                <a:spcPct val="20000"/>
              </a:spcBef>
              <a:buClr>
                <a:srgbClr val="1D5C9F"/>
              </a:buClr>
              <a:buSzPct val="90000"/>
              <a:buChar char="•"/>
              <a:defRPr sz="1600">
                <a:solidFill>
                  <a:srgbClr val="1D5C9F"/>
                </a:solidFill>
                <a:latin typeface="Helvetica Neue" charset="0"/>
                <a:ea typeface="Helvetica Neue" charset="0"/>
                <a:cs typeface="Helvetica Neue" charset="0"/>
              </a:defRPr>
            </a:lvl4pPr>
            <a:lvl5pPr marL="2057400" indent="-228600" eaLnBrk="0" hangingPunct="0">
              <a:spcBef>
                <a:spcPct val="20000"/>
              </a:spcBef>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5pPr>
            <a:lvl6pPr marL="25146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6pPr>
            <a:lvl7pPr marL="29718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7pPr>
            <a:lvl8pPr marL="34290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8pPr>
            <a:lvl9pPr marL="38862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9pPr>
          </a:lstStyle>
          <a:p>
            <a:pPr algn="ctr" eaLnBrk="1" hangingPunct="1">
              <a:spcBef>
                <a:spcPct val="0"/>
              </a:spcBef>
              <a:buClrTx/>
              <a:buSzTx/>
              <a:buFontTx/>
              <a:buNone/>
            </a:pPr>
            <a:endParaRPr lang="en-US" altLang="en-US" sz="1800" b="0">
              <a:solidFill>
                <a:schemeClr val="tx1"/>
              </a:solidFill>
              <a:latin typeface="Arial" pitchFamily="34" charset="0"/>
              <a:cs typeface="Arial" pitchFamily="34" charset="0"/>
            </a:endParaRPr>
          </a:p>
        </p:txBody>
      </p:sp>
      <p:sp>
        <p:nvSpPr>
          <p:cNvPr id="22531" name="Title 3"/>
          <p:cNvSpPr>
            <a:spLocks noGrp="1"/>
          </p:cNvSpPr>
          <p:nvPr>
            <p:ph type="title"/>
          </p:nvPr>
        </p:nvSpPr>
        <p:spPr>
          <a:xfrm>
            <a:off x="203200" y="688975"/>
            <a:ext cx="8940800" cy="631825"/>
          </a:xfrm>
        </p:spPr>
        <p:txBody>
          <a:bodyPr/>
          <a:lstStyle/>
          <a:p>
            <a:pPr eaLnBrk="1" hangingPunct="1"/>
            <a:r>
              <a:rPr lang="en-US" altLang="en-US" sz="2200" b="0" dirty="0" smtClean="0">
                <a:solidFill>
                  <a:srgbClr val="004259"/>
                </a:solidFill>
                <a:latin typeface="Arial" pitchFamily="34" charset="0"/>
                <a:cs typeface="Arial" pitchFamily="34" charset="0"/>
              </a:rPr>
              <a:t>Stratus </a:t>
            </a:r>
            <a:r>
              <a:rPr lang="en-US" altLang="en-US" sz="2200" b="0" dirty="0" err="1" smtClean="0">
                <a:solidFill>
                  <a:srgbClr val="004259"/>
                </a:solidFill>
                <a:latin typeface="Arial" pitchFamily="34" charset="0"/>
                <a:cs typeface="Arial" pitchFamily="34" charset="0"/>
              </a:rPr>
              <a:t>everRun</a:t>
            </a:r>
            <a:r>
              <a:rPr lang="en-US" altLang="en-US" sz="2200" b="0" dirty="0" smtClean="0">
                <a:solidFill>
                  <a:srgbClr val="004259"/>
                </a:solidFill>
                <a:latin typeface="Arial" pitchFamily="34" charset="0"/>
                <a:cs typeface="Arial" pitchFamily="34" charset="0"/>
              </a:rPr>
              <a:t> Enterprise</a:t>
            </a:r>
          </a:p>
        </p:txBody>
      </p:sp>
      <p:sp>
        <p:nvSpPr>
          <p:cNvPr id="22532" name="TextBox 16"/>
          <p:cNvSpPr txBox="1">
            <a:spLocks noChangeArrowheads="1"/>
          </p:cNvSpPr>
          <p:nvPr/>
        </p:nvSpPr>
        <p:spPr bwMode="black">
          <a:xfrm>
            <a:off x="1612900" y="1720850"/>
            <a:ext cx="15509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spcBef>
                <a:spcPct val="20000"/>
              </a:spcBef>
              <a:buClr>
                <a:srgbClr val="1D5C9F"/>
              </a:buClr>
              <a:buSzPct val="90000"/>
              <a:buFont typeface="Wingdings" pitchFamily="2" charset="2"/>
              <a:buChar char="n"/>
              <a:defRPr sz="2400" b="1">
                <a:solidFill>
                  <a:srgbClr val="1D5C9F"/>
                </a:solidFill>
                <a:latin typeface="Helvetica Neue" charset="0"/>
                <a:ea typeface="Helvetica Neue" charset="0"/>
                <a:cs typeface="Helvetica Neue" charset="0"/>
              </a:defRPr>
            </a:lvl1pPr>
            <a:lvl2pPr marL="742950" indent="-285750" eaLnBrk="0" hangingPunct="0">
              <a:spcBef>
                <a:spcPct val="20000"/>
              </a:spcBef>
              <a:buClr>
                <a:srgbClr val="1D5C9F"/>
              </a:buClr>
              <a:buChar char="•"/>
              <a:defRPr sz="2000">
                <a:solidFill>
                  <a:srgbClr val="1D5C9F"/>
                </a:solidFill>
                <a:latin typeface="Helvetica Neue" charset="0"/>
                <a:ea typeface="Helvetica Neue" charset="0"/>
                <a:cs typeface="Helvetica Neue" charset="0"/>
              </a:defRPr>
            </a:lvl2pPr>
            <a:lvl3pPr marL="1143000" indent="-228600" eaLnBrk="0" hangingPunct="0">
              <a:spcBef>
                <a:spcPct val="20000"/>
              </a:spcBef>
              <a:buClr>
                <a:srgbClr val="1D5C9F"/>
              </a:buClr>
              <a:buFont typeface="Wingdings" pitchFamily="2" charset="2"/>
              <a:buChar char="w"/>
              <a:defRPr sz="2400">
                <a:solidFill>
                  <a:srgbClr val="1D5C9F"/>
                </a:solidFill>
                <a:latin typeface="Helvetica Neue" charset="0"/>
                <a:ea typeface="Helvetica Neue" charset="0"/>
                <a:cs typeface="Helvetica Neue" charset="0"/>
              </a:defRPr>
            </a:lvl3pPr>
            <a:lvl4pPr marL="1600200" indent="-228600" defTabSz="969963" eaLnBrk="0" hangingPunct="0">
              <a:spcBef>
                <a:spcPct val="20000"/>
              </a:spcBef>
              <a:buClr>
                <a:srgbClr val="1D5C9F"/>
              </a:buClr>
              <a:buSzPct val="90000"/>
              <a:buChar char="•"/>
              <a:defRPr sz="1600">
                <a:solidFill>
                  <a:srgbClr val="1D5C9F"/>
                </a:solidFill>
                <a:latin typeface="Helvetica Neue" charset="0"/>
                <a:ea typeface="Helvetica Neue" charset="0"/>
                <a:cs typeface="Helvetica Neue" charset="0"/>
              </a:defRPr>
            </a:lvl4pPr>
            <a:lvl5pPr marL="2057400" indent="-228600" eaLnBrk="0" hangingPunct="0">
              <a:spcBef>
                <a:spcPct val="20000"/>
              </a:spcBef>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5pPr>
            <a:lvl6pPr marL="25146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6pPr>
            <a:lvl7pPr marL="29718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7pPr>
            <a:lvl8pPr marL="34290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8pPr>
            <a:lvl9pPr marL="38862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9pPr>
          </a:lstStyle>
          <a:p>
            <a:pPr eaLnBrk="1" hangingPunct="1">
              <a:lnSpc>
                <a:spcPct val="90000"/>
              </a:lnSpc>
              <a:spcBef>
                <a:spcPct val="0"/>
              </a:spcBef>
              <a:buClrTx/>
              <a:buSzTx/>
              <a:buFontTx/>
              <a:buNone/>
            </a:pPr>
            <a:r>
              <a:rPr lang="en-US" altLang="en-US">
                <a:solidFill>
                  <a:schemeClr val="bg2"/>
                </a:solidFill>
                <a:cs typeface="Arial" pitchFamily="34" charset="0"/>
              </a:rPr>
              <a:t>Trusted</a:t>
            </a:r>
            <a:r>
              <a:rPr lang="en-US" altLang="en-US">
                <a:solidFill>
                  <a:srgbClr val="FF0000"/>
                </a:solidFill>
                <a:cs typeface="Arial" pitchFamily="34" charset="0"/>
              </a:rPr>
              <a:t> </a:t>
            </a:r>
          </a:p>
        </p:txBody>
      </p:sp>
      <p:pic>
        <p:nvPicPr>
          <p:cNvPr id="22533" name="Picture 29"/>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85763" y="1641475"/>
            <a:ext cx="685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17"/>
          <p:cNvSpPr txBox="1">
            <a:spLocks noChangeArrowheads="1"/>
          </p:cNvSpPr>
          <p:nvPr/>
        </p:nvSpPr>
        <p:spPr bwMode="auto">
          <a:xfrm>
            <a:off x="3330575" y="1541463"/>
            <a:ext cx="39608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eaLnBrk="0" hangingPunct="0">
              <a:spcBef>
                <a:spcPct val="20000"/>
              </a:spcBef>
              <a:buClr>
                <a:srgbClr val="1D5C9F"/>
              </a:buClr>
              <a:buSzPct val="90000"/>
              <a:buFont typeface="Wingdings" pitchFamily="2" charset="2"/>
              <a:buChar char="n"/>
              <a:defRPr sz="2400" b="1">
                <a:solidFill>
                  <a:srgbClr val="1D5C9F"/>
                </a:solidFill>
                <a:latin typeface="Helvetica Neue" charset="0"/>
                <a:ea typeface="Helvetica Neue" charset="0"/>
                <a:cs typeface="Helvetica Neue" charset="0"/>
              </a:defRPr>
            </a:lvl1pPr>
            <a:lvl2pPr marL="742950" indent="-285750" eaLnBrk="0" hangingPunct="0">
              <a:spcBef>
                <a:spcPct val="20000"/>
              </a:spcBef>
              <a:buClr>
                <a:srgbClr val="1D5C9F"/>
              </a:buClr>
              <a:buChar char="•"/>
              <a:defRPr sz="2000">
                <a:solidFill>
                  <a:srgbClr val="1D5C9F"/>
                </a:solidFill>
                <a:latin typeface="Helvetica Neue" charset="0"/>
                <a:ea typeface="Helvetica Neue" charset="0"/>
                <a:cs typeface="Helvetica Neue" charset="0"/>
              </a:defRPr>
            </a:lvl2pPr>
            <a:lvl3pPr marL="1143000" indent="-228600" eaLnBrk="0" hangingPunct="0">
              <a:spcBef>
                <a:spcPct val="20000"/>
              </a:spcBef>
              <a:buClr>
                <a:srgbClr val="1D5C9F"/>
              </a:buClr>
              <a:buFont typeface="Wingdings" pitchFamily="2" charset="2"/>
              <a:buChar char="w"/>
              <a:defRPr sz="2400">
                <a:solidFill>
                  <a:srgbClr val="1D5C9F"/>
                </a:solidFill>
                <a:latin typeface="Helvetica Neue" charset="0"/>
                <a:ea typeface="Helvetica Neue" charset="0"/>
                <a:cs typeface="Helvetica Neue" charset="0"/>
              </a:defRPr>
            </a:lvl3pPr>
            <a:lvl4pPr marL="1600200" indent="-228600" defTabSz="969963" eaLnBrk="0" hangingPunct="0">
              <a:spcBef>
                <a:spcPct val="20000"/>
              </a:spcBef>
              <a:buClr>
                <a:srgbClr val="1D5C9F"/>
              </a:buClr>
              <a:buSzPct val="90000"/>
              <a:buChar char="•"/>
              <a:defRPr sz="1600">
                <a:solidFill>
                  <a:srgbClr val="1D5C9F"/>
                </a:solidFill>
                <a:latin typeface="Helvetica Neue" charset="0"/>
                <a:ea typeface="Helvetica Neue" charset="0"/>
                <a:cs typeface="Helvetica Neue" charset="0"/>
              </a:defRPr>
            </a:lvl4pPr>
            <a:lvl5pPr marL="2057400" indent="-228600" eaLnBrk="0" hangingPunct="0">
              <a:spcBef>
                <a:spcPct val="20000"/>
              </a:spcBef>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5pPr>
            <a:lvl6pPr marL="25146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6pPr>
            <a:lvl7pPr marL="29718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7pPr>
            <a:lvl8pPr marL="34290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8pPr>
            <a:lvl9pPr marL="38862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9pPr>
          </a:lstStyle>
          <a:p>
            <a:pPr eaLnBrk="1" hangingPunct="1">
              <a:spcBef>
                <a:spcPct val="0"/>
              </a:spcBef>
              <a:buClrTx/>
              <a:buSzTx/>
              <a:buFont typeface="Wingdings" pitchFamily="2" charset="2"/>
              <a:buChar char="§"/>
            </a:pPr>
            <a:r>
              <a:rPr lang="en-US" altLang="en-US" sz="1400">
                <a:solidFill>
                  <a:schemeClr val="bg2"/>
                </a:solidFill>
                <a:latin typeface="Arial" pitchFamily="34" charset="0"/>
                <a:cs typeface="Arial" pitchFamily="34" charset="0"/>
              </a:rPr>
              <a:t>No downtime, revenue, or transaction loss – locally, cross campus</a:t>
            </a:r>
          </a:p>
          <a:p>
            <a:pPr eaLnBrk="1" hangingPunct="1">
              <a:spcBef>
                <a:spcPct val="0"/>
              </a:spcBef>
              <a:buClrTx/>
              <a:buSzTx/>
              <a:buFont typeface="Wingdings" pitchFamily="2" charset="2"/>
              <a:buChar char="§"/>
            </a:pPr>
            <a:r>
              <a:rPr lang="en-US" altLang="en-US" sz="1400">
                <a:solidFill>
                  <a:schemeClr val="bg2"/>
                </a:solidFill>
                <a:latin typeface="Arial" pitchFamily="34" charset="0"/>
                <a:cs typeface="Arial" pitchFamily="34" charset="0"/>
              </a:rPr>
              <a:t>Meet business continuity goals and remain compliant</a:t>
            </a:r>
          </a:p>
        </p:txBody>
      </p:sp>
      <p:sp>
        <p:nvSpPr>
          <p:cNvPr id="22535" name="AutoShape 20"/>
          <p:cNvSpPr>
            <a:spLocks noChangeArrowheads="1"/>
          </p:cNvSpPr>
          <p:nvPr/>
        </p:nvSpPr>
        <p:spPr bwMode="auto">
          <a:xfrm>
            <a:off x="77788" y="2687638"/>
            <a:ext cx="8810625" cy="1163637"/>
          </a:xfrm>
          <a:prstGeom prst="roundRect">
            <a:avLst>
              <a:gd name="adj" fmla="val 16667"/>
            </a:avLst>
          </a:prstGeom>
          <a:solidFill>
            <a:srgbClr val="3B78A5"/>
          </a:solidFill>
          <a:ln w="9525">
            <a:solidFill>
              <a:schemeClr val="tx1"/>
            </a:solidFill>
            <a:round/>
            <a:headEnd/>
            <a:tailEnd/>
          </a:ln>
        </p:spPr>
        <p:txBody>
          <a:bodyPr wrap="none" anchor="ctr"/>
          <a:lstStyle>
            <a:lvl1pPr eaLnBrk="0" hangingPunct="0">
              <a:spcBef>
                <a:spcPct val="20000"/>
              </a:spcBef>
              <a:buClr>
                <a:srgbClr val="1D5C9F"/>
              </a:buClr>
              <a:buSzPct val="90000"/>
              <a:buFont typeface="Wingdings" pitchFamily="2" charset="2"/>
              <a:buChar char="n"/>
              <a:defRPr sz="2400" b="1">
                <a:solidFill>
                  <a:srgbClr val="1D5C9F"/>
                </a:solidFill>
                <a:latin typeface="Helvetica Neue" charset="0"/>
                <a:ea typeface="Helvetica Neue" charset="0"/>
                <a:cs typeface="Helvetica Neue" charset="0"/>
              </a:defRPr>
            </a:lvl1pPr>
            <a:lvl2pPr marL="742950" indent="-285750" eaLnBrk="0" hangingPunct="0">
              <a:spcBef>
                <a:spcPct val="20000"/>
              </a:spcBef>
              <a:buClr>
                <a:srgbClr val="1D5C9F"/>
              </a:buClr>
              <a:buChar char="•"/>
              <a:defRPr sz="2000">
                <a:solidFill>
                  <a:srgbClr val="1D5C9F"/>
                </a:solidFill>
                <a:latin typeface="Helvetica Neue" charset="0"/>
                <a:ea typeface="Helvetica Neue" charset="0"/>
                <a:cs typeface="Helvetica Neue" charset="0"/>
              </a:defRPr>
            </a:lvl2pPr>
            <a:lvl3pPr marL="1143000" indent="-228600" eaLnBrk="0" hangingPunct="0">
              <a:spcBef>
                <a:spcPct val="20000"/>
              </a:spcBef>
              <a:buClr>
                <a:srgbClr val="1D5C9F"/>
              </a:buClr>
              <a:buFont typeface="Wingdings" pitchFamily="2" charset="2"/>
              <a:buChar char="w"/>
              <a:defRPr sz="2400">
                <a:solidFill>
                  <a:srgbClr val="1D5C9F"/>
                </a:solidFill>
                <a:latin typeface="Helvetica Neue" charset="0"/>
                <a:ea typeface="Helvetica Neue" charset="0"/>
                <a:cs typeface="Helvetica Neue" charset="0"/>
              </a:defRPr>
            </a:lvl3pPr>
            <a:lvl4pPr marL="1600200" indent="-228600" defTabSz="969963" eaLnBrk="0" hangingPunct="0">
              <a:spcBef>
                <a:spcPct val="20000"/>
              </a:spcBef>
              <a:buClr>
                <a:srgbClr val="1D5C9F"/>
              </a:buClr>
              <a:buSzPct val="90000"/>
              <a:buChar char="•"/>
              <a:defRPr sz="1600">
                <a:solidFill>
                  <a:srgbClr val="1D5C9F"/>
                </a:solidFill>
                <a:latin typeface="Helvetica Neue" charset="0"/>
                <a:ea typeface="Helvetica Neue" charset="0"/>
                <a:cs typeface="Helvetica Neue" charset="0"/>
              </a:defRPr>
            </a:lvl4pPr>
            <a:lvl5pPr marL="2057400" indent="-228600" eaLnBrk="0" hangingPunct="0">
              <a:spcBef>
                <a:spcPct val="20000"/>
              </a:spcBef>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5pPr>
            <a:lvl6pPr marL="25146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6pPr>
            <a:lvl7pPr marL="29718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7pPr>
            <a:lvl8pPr marL="34290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8pPr>
            <a:lvl9pPr marL="38862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9pPr>
          </a:lstStyle>
          <a:p>
            <a:pPr algn="ctr" eaLnBrk="1" hangingPunct="1">
              <a:spcBef>
                <a:spcPct val="0"/>
              </a:spcBef>
              <a:buClrTx/>
              <a:buSzTx/>
              <a:buFontTx/>
              <a:buNone/>
            </a:pPr>
            <a:endParaRPr lang="en-US" altLang="en-US" sz="1800" b="0">
              <a:solidFill>
                <a:schemeClr val="tx1"/>
              </a:solidFill>
              <a:latin typeface="Arial" pitchFamily="34" charset="0"/>
              <a:cs typeface="Arial" pitchFamily="34" charset="0"/>
            </a:endParaRPr>
          </a:p>
        </p:txBody>
      </p:sp>
      <p:sp>
        <p:nvSpPr>
          <p:cNvPr id="22536" name="TextBox 22"/>
          <p:cNvSpPr txBox="1">
            <a:spLocks noChangeArrowheads="1"/>
          </p:cNvSpPr>
          <p:nvPr/>
        </p:nvSpPr>
        <p:spPr bwMode="black">
          <a:xfrm>
            <a:off x="1647825" y="3005138"/>
            <a:ext cx="10271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spcBef>
                <a:spcPct val="20000"/>
              </a:spcBef>
              <a:buClr>
                <a:srgbClr val="1D5C9F"/>
              </a:buClr>
              <a:buSzPct val="90000"/>
              <a:buFont typeface="Wingdings" pitchFamily="2" charset="2"/>
              <a:buChar char="n"/>
              <a:defRPr sz="2400" b="1">
                <a:solidFill>
                  <a:srgbClr val="1D5C9F"/>
                </a:solidFill>
                <a:latin typeface="Helvetica Neue" charset="0"/>
                <a:ea typeface="Helvetica Neue" charset="0"/>
                <a:cs typeface="Helvetica Neue" charset="0"/>
              </a:defRPr>
            </a:lvl1pPr>
            <a:lvl2pPr marL="742950" indent="-285750" eaLnBrk="0" hangingPunct="0">
              <a:spcBef>
                <a:spcPct val="20000"/>
              </a:spcBef>
              <a:buClr>
                <a:srgbClr val="1D5C9F"/>
              </a:buClr>
              <a:buChar char="•"/>
              <a:defRPr sz="2000">
                <a:solidFill>
                  <a:srgbClr val="1D5C9F"/>
                </a:solidFill>
                <a:latin typeface="Helvetica Neue" charset="0"/>
                <a:ea typeface="Helvetica Neue" charset="0"/>
                <a:cs typeface="Helvetica Neue" charset="0"/>
              </a:defRPr>
            </a:lvl2pPr>
            <a:lvl3pPr marL="1143000" indent="-228600" eaLnBrk="0" hangingPunct="0">
              <a:spcBef>
                <a:spcPct val="20000"/>
              </a:spcBef>
              <a:buClr>
                <a:srgbClr val="1D5C9F"/>
              </a:buClr>
              <a:buFont typeface="Wingdings" pitchFamily="2" charset="2"/>
              <a:buChar char="w"/>
              <a:defRPr sz="2400">
                <a:solidFill>
                  <a:srgbClr val="1D5C9F"/>
                </a:solidFill>
                <a:latin typeface="Helvetica Neue" charset="0"/>
                <a:ea typeface="Helvetica Neue" charset="0"/>
                <a:cs typeface="Helvetica Neue" charset="0"/>
              </a:defRPr>
            </a:lvl3pPr>
            <a:lvl4pPr marL="1600200" indent="-228600" defTabSz="969963" eaLnBrk="0" hangingPunct="0">
              <a:spcBef>
                <a:spcPct val="20000"/>
              </a:spcBef>
              <a:buClr>
                <a:srgbClr val="1D5C9F"/>
              </a:buClr>
              <a:buSzPct val="90000"/>
              <a:buChar char="•"/>
              <a:defRPr sz="1600">
                <a:solidFill>
                  <a:srgbClr val="1D5C9F"/>
                </a:solidFill>
                <a:latin typeface="Helvetica Neue" charset="0"/>
                <a:ea typeface="Helvetica Neue" charset="0"/>
                <a:cs typeface="Helvetica Neue" charset="0"/>
              </a:defRPr>
            </a:lvl4pPr>
            <a:lvl5pPr marL="2057400" indent="-228600" eaLnBrk="0" hangingPunct="0">
              <a:spcBef>
                <a:spcPct val="20000"/>
              </a:spcBef>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5pPr>
            <a:lvl6pPr marL="25146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6pPr>
            <a:lvl7pPr marL="29718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7pPr>
            <a:lvl8pPr marL="34290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8pPr>
            <a:lvl9pPr marL="38862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9pPr>
          </a:lstStyle>
          <a:p>
            <a:pPr eaLnBrk="1" hangingPunct="1">
              <a:lnSpc>
                <a:spcPct val="90000"/>
              </a:lnSpc>
              <a:spcBef>
                <a:spcPct val="0"/>
              </a:spcBef>
              <a:buClrTx/>
              <a:buSzTx/>
              <a:buFontTx/>
              <a:buNone/>
            </a:pPr>
            <a:r>
              <a:rPr lang="en-US" altLang="en-US">
                <a:solidFill>
                  <a:schemeClr val="bg2"/>
                </a:solidFill>
                <a:cs typeface="Arial" pitchFamily="34" charset="0"/>
              </a:rPr>
              <a:t>Easy</a:t>
            </a:r>
          </a:p>
        </p:txBody>
      </p:sp>
      <p:pic>
        <p:nvPicPr>
          <p:cNvPr id="22537" name="Picture 28"/>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31788" y="2886075"/>
            <a:ext cx="71278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23"/>
          <p:cNvSpPr txBox="1">
            <a:spLocks noChangeArrowheads="1"/>
          </p:cNvSpPr>
          <p:nvPr/>
        </p:nvSpPr>
        <p:spPr bwMode="auto">
          <a:xfrm>
            <a:off x="3338513" y="2819400"/>
            <a:ext cx="39608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eaLnBrk="0" hangingPunct="0">
              <a:spcBef>
                <a:spcPct val="20000"/>
              </a:spcBef>
              <a:buClr>
                <a:srgbClr val="1D5C9F"/>
              </a:buClr>
              <a:buSzPct val="90000"/>
              <a:buFont typeface="Wingdings" pitchFamily="2" charset="2"/>
              <a:buChar char="n"/>
              <a:defRPr sz="2400" b="1">
                <a:solidFill>
                  <a:srgbClr val="1D5C9F"/>
                </a:solidFill>
                <a:latin typeface="Helvetica Neue" charset="0"/>
                <a:ea typeface="Helvetica Neue" charset="0"/>
                <a:cs typeface="Helvetica Neue" charset="0"/>
              </a:defRPr>
            </a:lvl1pPr>
            <a:lvl2pPr marL="742950" indent="-285750" eaLnBrk="0" hangingPunct="0">
              <a:spcBef>
                <a:spcPct val="20000"/>
              </a:spcBef>
              <a:buClr>
                <a:srgbClr val="1D5C9F"/>
              </a:buClr>
              <a:buChar char="•"/>
              <a:defRPr sz="2000">
                <a:solidFill>
                  <a:srgbClr val="1D5C9F"/>
                </a:solidFill>
                <a:latin typeface="Helvetica Neue" charset="0"/>
                <a:ea typeface="Helvetica Neue" charset="0"/>
                <a:cs typeface="Helvetica Neue" charset="0"/>
              </a:defRPr>
            </a:lvl2pPr>
            <a:lvl3pPr marL="1143000" indent="-228600" eaLnBrk="0" hangingPunct="0">
              <a:spcBef>
                <a:spcPct val="20000"/>
              </a:spcBef>
              <a:buClr>
                <a:srgbClr val="1D5C9F"/>
              </a:buClr>
              <a:buFont typeface="Wingdings" pitchFamily="2" charset="2"/>
              <a:buChar char="w"/>
              <a:defRPr sz="2400">
                <a:solidFill>
                  <a:srgbClr val="1D5C9F"/>
                </a:solidFill>
                <a:latin typeface="Helvetica Neue" charset="0"/>
                <a:ea typeface="Helvetica Neue" charset="0"/>
                <a:cs typeface="Helvetica Neue" charset="0"/>
              </a:defRPr>
            </a:lvl3pPr>
            <a:lvl4pPr marL="1600200" indent="-228600" defTabSz="969963" eaLnBrk="0" hangingPunct="0">
              <a:spcBef>
                <a:spcPct val="20000"/>
              </a:spcBef>
              <a:buClr>
                <a:srgbClr val="1D5C9F"/>
              </a:buClr>
              <a:buSzPct val="90000"/>
              <a:buChar char="•"/>
              <a:defRPr sz="1600">
                <a:solidFill>
                  <a:srgbClr val="1D5C9F"/>
                </a:solidFill>
                <a:latin typeface="Helvetica Neue" charset="0"/>
                <a:ea typeface="Helvetica Neue" charset="0"/>
                <a:cs typeface="Helvetica Neue" charset="0"/>
              </a:defRPr>
            </a:lvl4pPr>
            <a:lvl5pPr marL="2057400" indent="-228600" eaLnBrk="0" hangingPunct="0">
              <a:spcBef>
                <a:spcPct val="20000"/>
              </a:spcBef>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5pPr>
            <a:lvl6pPr marL="25146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6pPr>
            <a:lvl7pPr marL="29718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7pPr>
            <a:lvl8pPr marL="34290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8pPr>
            <a:lvl9pPr marL="38862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9pPr>
          </a:lstStyle>
          <a:p>
            <a:pPr eaLnBrk="1" hangingPunct="1">
              <a:spcBef>
                <a:spcPct val="0"/>
              </a:spcBef>
              <a:buClrTx/>
              <a:buSzTx/>
              <a:buFont typeface="Wingdings" pitchFamily="2" charset="2"/>
              <a:buChar char="§"/>
            </a:pPr>
            <a:r>
              <a:rPr lang="en-US" altLang="en-US" sz="1400">
                <a:solidFill>
                  <a:schemeClr val="bg2"/>
                </a:solidFill>
                <a:latin typeface="Arial" pitchFamily="34" charset="0"/>
                <a:cs typeface="Arial" pitchFamily="34" charset="0"/>
              </a:rPr>
              <a:t>Click &amp; go installation</a:t>
            </a:r>
          </a:p>
          <a:p>
            <a:pPr eaLnBrk="1" hangingPunct="1">
              <a:spcBef>
                <a:spcPct val="0"/>
              </a:spcBef>
              <a:buClrTx/>
              <a:buSzTx/>
              <a:buFont typeface="Wingdings" pitchFamily="2" charset="2"/>
              <a:buChar char="§"/>
            </a:pPr>
            <a:r>
              <a:rPr lang="en-US" altLang="en-US" sz="1400">
                <a:solidFill>
                  <a:schemeClr val="bg2"/>
                </a:solidFill>
                <a:latin typeface="Arial" pitchFamily="34" charset="0"/>
                <a:cs typeface="Arial" pitchFamily="34" charset="0"/>
              </a:rPr>
              <a:t>Integrated disaster recovery</a:t>
            </a:r>
          </a:p>
          <a:p>
            <a:pPr eaLnBrk="1" hangingPunct="1">
              <a:spcBef>
                <a:spcPct val="0"/>
              </a:spcBef>
              <a:buClrTx/>
              <a:buSzTx/>
              <a:buFont typeface="Wingdings" pitchFamily="2" charset="2"/>
              <a:buChar char="§"/>
            </a:pPr>
            <a:r>
              <a:rPr lang="en-US" altLang="en-US" sz="1400">
                <a:solidFill>
                  <a:schemeClr val="bg2"/>
                </a:solidFill>
                <a:latin typeface="Arial" pitchFamily="34" charset="0"/>
                <a:cs typeface="Arial" pitchFamily="34" charset="0"/>
              </a:rPr>
              <a:t>Centralized tools for server, VM, and DR</a:t>
            </a:r>
          </a:p>
          <a:p>
            <a:pPr eaLnBrk="1" hangingPunct="1">
              <a:spcBef>
                <a:spcPct val="0"/>
              </a:spcBef>
              <a:buClrTx/>
              <a:buSzTx/>
              <a:buFont typeface="Wingdings" pitchFamily="2" charset="2"/>
              <a:buChar char="§"/>
            </a:pPr>
            <a:r>
              <a:rPr lang="en-US" altLang="en-US" sz="1400">
                <a:solidFill>
                  <a:schemeClr val="bg2"/>
                </a:solidFill>
                <a:latin typeface="Arial" pitchFamily="34" charset="0"/>
                <a:cs typeface="Arial" pitchFamily="34" charset="0"/>
              </a:rPr>
              <a:t>Comprehensive monitoring &amp; notification</a:t>
            </a:r>
          </a:p>
        </p:txBody>
      </p:sp>
      <p:sp>
        <p:nvSpPr>
          <p:cNvPr id="22539" name="AutoShape 26"/>
          <p:cNvSpPr>
            <a:spLocks noChangeArrowheads="1"/>
          </p:cNvSpPr>
          <p:nvPr/>
        </p:nvSpPr>
        <p:spPr bwMode="auto">
          <a:xfrm>
            <a:off x="77788" y="3878263"/>
            <a:ext cx="8810625" cy="1319212"/>
          </a:xfrm>
          <a:prstGeom prst="roundRect">
            <a:avLst>
              <a:gd name="adj" fmla="val 16667"/>
            </a:avLst>
          </a:prstGeom>
          <a:solidFill>
            <a:srgbClr val="009644"/>
          </a:solidFill>
          <a:ln w="9525">
            <a:solidFill>
              <a:schemeClr val="tx1"/>
            </a:solidFill>
            <a:round/>
            <a:headEnd/>
            <a:tailEnd/>
          </a:ln>
        </p:spPr>
        <p:txBody>
          <a:bodyPr wrap="none" anchor="ctr"/>
          <a:lstStyle>
            <a:lvl1pPr eaLnBrk="0" hangingPunct="0">
              <a:spcBef>
                <a:spcPct val="20000"/>
              </a:spcBef>
              <a:buClr>
                <a:srgbClr val="1D5C9F"/>
              </a:buClr>
              <a:buSzPct val="90000"/>
              <a:buFont typeface="Wingdings" pitchFamily="2" charset="2"/>
              <a:buChar char="n"/>
              <a:defRPr sz="2400" b="1">
                <a:solidFill>
                  <a:srgbClr val="1D5C9F"/>
                </a:solidFill>
                <a:latin typeface="Helvetica Neue" charset="0"/>
                <a:ea typeface="Helvetica Neue" charset="0"/>
                <a:cs typeface="Helvetica Neue" charset="0"/>
              </a:defRPr>
            </a:lvl1pPr>
            <a:lvl2pPr marL="742950" indent="-285750" eaLnBrk="0" hangingPunct="0">
              <a:spcBef>
                <a:spcPct val="20000"/>
              </a:spcBef>
              <a:buClr>
                <a:srgbClr val="1D5C9F"/>
              </a:buClr>
              <a:buChar char="•"/>
              <a:defRPr sz="2000">
                <a:solidFill>
                  <a:srgbClr val="1D5C9F"/>
                </a:solidFill>
                <a:latin typeface="Helvetica Neue" charset="0"/>
                <a:ea typeface="Helvetica Neue" charset="0"/>
                <a:cs typeface="Helvetica Neue" charset="0"/>
              </a:defRPr>
            </a:lvl2pPr>
            <a:lvl3pPr marL="1143000" indent="-228600" eaLnBrk="0" hangingPunct="0">
              <a:spcBef>
                <a:spcPct val="20000"/>
              </a:spcBef>
              <a:buClr>
                <a:srgbClr val="1D5C9F"/>
              </a:buClr>
              <a:buFont typeface="Wingdings" pitchFamily="2" charset="2"/>
              <a:buChar char="w"/>
              <a:defRPr sz="2400">
                <a:solidFill>
                  <a:srgbClr val="1D5C9F"/>
                </a:solidFill>
                <a:latin typeface="Helvetica Neue" charset="0"/>
                <a:ea typeface="Helvetica Neue" charset="0"/>
                <a:cs typeface="Helvetica Neue" charset="0"/>
              </a:defRPr>
            </a:lvl3pPr>
            <a:lvl4pPr marL="1600200" indent="-228600" defTabSz="969963" eaLnBrk="0" hangingPunct="0">
              <a:spcBef>
                <a:spcPct val="20000"/>
              </a:spcBef>
              <a:buClr>
                <a:srgbClr val="1D5C9F"/>
              </a:buClr>
              <a:buSzPct val="90000"/>
              <a:buChar char="•"/>
              <a:defRPr sz="1600">
                <a:solidFill>
                  <a:srgbClr val="1D5C9F"/>
                </a:solidFill>
                <a:latin typeface="Helvetica Neue" charset="0"/>
                <a:ea typeface="Helvetica Neue" charset="0"/>
                <a:cs typeface="Helvetica Neue" charset="0"/>
              </a:defRPr>
            </a:lvl4pPr>
            <a:lvl5pPr marL="2057400" indent="-228600" eaLnBrk="0" hangingPunct="0">
              <a:spcBef>
                <a:spcPct val="20000"/>
              </a:spcBef>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5pPr>
            <a:lvl6pPr marL="25146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6pPr>
            <a:lvl7pPr marL="29718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7pPr>
            <a:lvl8pPr marL="34290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8pPr>
            <a:lvl9pPr marL="38862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9pPr>
          </a:lstStyle>
          <a:p>
            <a:pPr algn="ctr" eaLnBrk="1" hangingPunct="1">
              <a:spcBef>
                <a:spcPct val="0"/>
              </a:spcBef>
              <a:buClrTx/>
              <a:buSzTx/>
              <a:buFontTx/>
              <a:buNone/>
            </a:pPr>
            <a:endParaRPr lang="en-US" altLang="en-US" sz="1800" b="0">
              <a:solidFill>
                <a:schemeClr val="tx1"/>
              </a:solidFill>
              <a:latin typeface="Arial" pitchFamily="34" charset="0"/>
              <a:cs typeface="Arial" pitchFamily="34" charset="0"/>
            </a:endParaRPr>
          </a:p>
        </p:txBody>
      </p:sp>
      <p:sp>
        <p:nvSpPr>
          <p:cNvPr id="22540" name="TextBox 25"/>
          <p:cNvSpPr txBox="1">
            <a:spLocks noChangeArrowheads="1"/>
          </p:cNvSpPr>
          <p:nvPr/>
        </p:nvSpPr>
        <p:spPr bwMode="black">
          <a:xfrm>
            <a:off x="1579563" y="4249738"/>
            <a:ext cx="13430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spcBef>
                <a:spcPct val="20000"/>
              </a:spcBef>
              <a:buClr>
                <a:srgbClr val="1D5C9F"/>
              </a:buClr>
              <a:buSzPct val="90000"/>
              <a:buFont typeface="Wingdings" pitchFamily="2" charset="2"/>
              <a:buChar char="n"/>
              <a:defRPr sz="2400" b="1">
                <a:solidFill>
                  <a:srgbClr val="1D5C9F"/>
                </a:solidFill>
                <a:latin typeface="Helvetica Neue" charset="0"/>
                <a:ea typeface="Helvetica Neue" charset="0"/>
                <a:cs typeface="Helvetica Neue" charset="0"/>
              </a:defRPr>
            </a:lvl1pPr>
            <a:lvl2pPr marL="742950" indent="-285750" eaLnBrk="0" hangingPunct="0">
              <a:spcBef>
                <a:spcPct val="20000"/>
              </a:spcBef>
              <a:buClr>
                <a:srgbClr val="1D5C9F"/>
              </a:buClr>
              <a:buChar char="•"/>
              <a:defRPr sz="2000">
                <a:solidFill>
                  <a:srgbClr val="1D5C9F"/>
                </a:solidFill>
                <a:latin typeface="Helvetica Neue" charset="0"/>
                <a:ea typeface="Helvetica Neue" charset="0"/>
                <a:cs typeface="Helvetica Neue" charset="0"/>
              </a:defRPr>
            </a:lvl2pPr>
            <a:lvl3pPr marL="1143000" indent="-228600" eaLnBrk="0" hangingPunct="0">
              <a:spcBef>
                <a:spcPct val="20000"/>
              </a:spcBef>
              <a:buClr>
                <a:srgbClr val="1D5C9F"/>
              </a:buClr>
              <a:buFont typeface="Wingdings" pitchFamily="2" charset="2"/>
              <a:buChar char="w"/>
              <a:defRPr sz="2400">
                <a:solidFill>
                  <a:srgbClr val="1D5C9F"/>
                </a:solidFill>
                <a:latin typeface="Helvetica Neue" charset="0"/>
                <a:ea typeface="Helvetica Neue" charset="0"/>
                <a:cs typeface="Helvetica Neue" charset="0"/>
              </a:defRPr>
            </a:lvl3pPr>
            <a:lvl4pPr marL="1600200" indent="-228600" defTabSz="969963" eaLnBrk="0" hangingPunct="0">
              <a:spcBef>
                <a:spcPct val="20000"/>
              </a:spcBef>
              <a:buClr>
                <a:srgbClr val="1D5C9F"/>
              </a:buClr>
              <a:buSzPct val="90000"/>
              <a:buChar char="•"/>
              <a:defRPr sz="1600">
                <a:solidFill>
                  <a:srgbClr val="1D5C9F"/>
                </a:solidFill>
                <a:latin typeface="Helvetica Neue" charset="0"/>
                <a:ea typeface="Helvetica Neue" charset="0"/>
                <a:cs typeface="Helvetica Neue" charset="0"/>
              </a:defRPr>
            </a:lvl4pPr>
            <a:lvl5pPr marL="2057400" indent="-228600" eaLnBrk="0" hangingPunct="0">
              <a:spcBef>
                <a:spcPct val="20000"/>
              </a:spcBef>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5pPr>
            <a:lvl6pPr marL="25146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6pPr>
            <a:lvl7pPr marL="29718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7pPr>
            <a:lvl8pPr marL="34290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8pPr>
            <a:lvl9pPr marL="38862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9pPr>
          </a:lstStyle>
          <a:p>
            <a:pPr eaLnBrk="1" hangingPunct="1">
              <a:lnSpc>
                <a:spcPct val="90000"/>
              </a:lnSpc>
              <a:spcBef>
                <a:spcPct val="0"/>
              </a:spcBef>
              <a:buClrTx/>
              <a:buSzTx/>
              <a:buFontTx/>
              <a:buNone/>
            </a:pPr>
            <a:r>
              <a:rPr lang="en-US" altLang="en-US">
                <a:solidFill>
                  <a:schemeClr val="bg2"/>
                </a:solidFill>
                <a:cs typeface="Arial" pitchFamily="34" charset="0"/>
              </a:rPr>
              <a:t>Flexible</a:t>
            </a:r>
          </a:p>
        </p:txBody>
      </p:sp>
      <p:pic>
        <p:nvPicPr>
          <p:cNvPr id="22541" name="Picture 27"/>
          <p:cNvPicPr>
            <a:picLocks noChangeAspect="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42900" y="3965575"/>
            <a:ext cx="7127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Text Box 29"/>
          <p:cNvSpPr txBox="1">
            <a:spLocks noChangeArrowheads="1"/>
          </p:cNvSpPr>
          <p:nvPr/>
        </p:nvSpPr>
        <p:spPr bwMode="auto">
          <a:xfrm>
            <a:off x="3343275" y="4038600"/>
            <a:ext cx="396081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eaLnBrk="0" hangingPunct="0">
              <a:spcBef>
                <a:spcPct val="20000"/>
              </a:spcBef>
              <a:buClr>
                <a:srgbClr val="1D5C9F"/>
              </a:buClr>
              <a:buSzPct val="90000"/>
              <a:buFont typeface="Wingdings" pitchFamily="2" charset="2"/>
              <a:buChar char="n"/>
              <a:defRPr sz="2400" b="1">
                <a:solidFill>
                  <a:srgbClr val="1D5C9F"/>
                </a:solidFill>
                <a:latin typeface="Helvetica Neue" charset="0"/>
                <a:ea typeface="Helvetica Neue" charset="0"/>
                <a:cs typeface="Helvetica Neue" charset="0"/>
              </a:defRPr>
            </a:lvl1pPr>
            <a:lvl2pPr marL="742950" indent="-285750" eaLnBrk="0" hangingPunct="0">
              <a:spcBef>
                <a:spcPct val="20000"/>
              </a:spcBef>
              <a:buClr>
                <a:srgbClr val="1D5C9F"/>
              </a:buClr>
              <a:buChar char="•"/>
              <a:defRPr sz="2000">
                <a:solidFill>
                  <a:srgbClr val="1D5C9F"/>
                </a:solidFill>
                <a:latin typeface="Helvetica Neue" charset="0"/>
                <a:ea typeface="Helvetica Neue" charset="0"/>
                <a:cs typeface="Helvetica Neue" charset="0"/>
              </a:defRPr>
            </a:lvl2pPr>
            <a:lvl3pPr marL="1143000" indent="-228600" eaLnBrk="0" hangingPunct="0">
              <a:spcBef>
                <a:spcPct val="20000"/>
              </a:spcBef>
              <a:buClr>
                <a:srgbClr val="1D5C9F"/>
              </a:buClr>
              <a:buFont typeface="Wingdings" pitchFamily="2" charset="2"/>
              <a:buChar char="w"/>
              <a:defRPr sz="2400">
                <a:solidFill>
                  <a:srgbClr val="1D5C9F"/>
                </a:solidFill>
                <a:latin typeface="Helvetica Neue" charset="0"/>
                <a:ea typeface="Helvetica Neue" charset="0"/>
                <a:cs typeface="Helvetica Neue" charset="0"/>
              </a:defRPr>
            </a:lvl3pPr>
            <a:lvl4pPr marL="1600200" indent="-228600" defTabSz="969963" eaLnBrk="0" hangingPunct="0">
              <a:spcBef>
                <a:spcPct val="20000"/>
              </a:spcBef>
              <a:buClr>
                <a:srgbClr val="1D5C9F"/>
              </a:buClr>
              <a:buSzPct val="90000"/>
              <a:buChar char="•"/>
              <a:defRPr sz="1600">
                <a:solidFill>
                  <a:srgbClr val="1D5C9F"/>
                </a:solidFill>
                <a:latin typeface="Helvetica Neue" charset="0"/>
                <a:ea typeface="Helvetica Neue" charset="0"/>
                <a:cs typeface="Helvetica Neue" charset="0"/>
              </a:defRPr>
            </a:lvl4pPr>
            <a:lvl5pPr marL="2057400" indent="-228600" eaLnBrk="0" hangingPunct="0">
              <a:spcBef>
                <a:spcPct val="20000"/>
              </a:spcBef>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5pPr>
            <a:lvl6pPr marL="25146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6pPr>
            <a:lvl7pPr marL="29718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7pPr>
            <a:lvl8pPr marL="34290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8pPr>
            <a:lvl9pPr marL="38862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9pPr>
          </a:lstStyle>
          <a:p>
            <a:pPr eaLnBrk="1" hangingPunct="1">
              <a:spcBef>
                <a:spcPct val="0"/>
              </a:spcBef>
              <a:buClrTx/>
              <a:buSzTx/>
              <a:buFont typeface="Wingdings" pitchFamily="2" charset="2"/>
              <a:buChar char="§"/>
            </a:pPr>
            <a:r>
              <a:rPr lang="en-US" altLang="en-US" sz="1400">
                <a:solidFill>
                  <a:schemeClr val="bg2"/>
                </a:solidFill>
                <a:latin typeface="Arial" pitchFamily="34" charset="0"/>
                <a:cs typeface="Arial" pitchFamily="34" charset="0"/>
              </a:rPr>
              <a:t>No changes to applications</a:t>
            </a:r>
          </a:p>
          <a:p>
            <a:pPr eaLnBrk="1" hangingPunct="1">
              <a:spcBef>
                <a:spcPct val="0"/>
              </a:spcBef>
              <a:buClrTx/>
              <a:buSzTx/>
              <a:buFont typeface="Wingdings" pitchFamily="2" charset="2"/>
              <a:buChar char="§"/>
            </a:pPr>
            <a:r>
              <a:rPr lang="en-US" altLang="en-US" sz="1400">
                <a:solidFill>
                  <a:schemeClr val="bg2"/>
                </a:solidFill>
                <a:latin typeface="Arial" pitchFamily="34" charset="0"/>
                <a:cs typeface="Arial" pitchFamily="34" charset="0"/>
              </a:rPr>
              <a:t>Utilize existing skill sets and industry standard x86 hardware</a:t>
            </a:r>
          </a:p>
          <a:p>
            <a:pPr eaLnBrk="1" hangingPunct="1">
              <a:spcBef>
                <a:spcPct val="0"/>
              </a:spcBef>
              <a:buClrTx/>
              <a:buSzTx/>
              <a:buFont typeface="Wingdings" pitchFamily="2" charset="2"/>
              <a:buChar char="§"/>
            </a:pPr>
            <a:r>
              <a:rPr lang="en-US" altLang="en-US" sz="1400">
                <a:solidFill>
                  <a:schemeClr val="bg2"/>
                </a:solidFill>
                <a:latin typeface="Arial" pitchFamily="34" charset="0"/>
                <a:cs typeface="Arial" pitchFamily="34" charset="0"/>
              </a:rPr>
              <a:t>Makes multi-core Windows &amp; Linux apps fault-tolerant</a:t>
            </a:r>
          </a:p>
        </p:txBody>
      </p:sp>
      <p:sp>
        <p:nvSpPr>
          <p:cNvPr id="22543" name="AutoShape 32"/>
          <p:cNvSpPr>
            <a:spLocks noChangeArrowheads="1"/>
          </p:cNvSpPr>
          <p:nvPr/>
        </p:nvSpPr>
        <p:spPr bwMode="auto">
          <a:xfrm>
            <a:off x="111125" y="5230813"/>
            <a:ext cx="8810625" cy="1319212"/>
          </a:xfrm>
          <a:prstGeom prst="roundRect">
            <a:avLst>
              <a:gd name="adj" fmla="val 16667"/>
            </a:avLst>
          </a:prstGeom>
          <a:solidFill>
            <a:srgbClr val="3B78A5"/>
          </a:solidFill>
          <a:ln w="9525">
            <a:solidFill>
              <a:schemeClr val="tx1"/>
            </a:solidFill>
            <a:round/>
            <a:headEnd/>
            <a:tailEnd/>
          </a:ln>
        </p:spPr>
        <p:txBody>
          <a:bodyPr wrap="none" anchor="ctr"/>
          <a:lstStyle>
            <a:lvl1pPr eaLnBrk="0" hangingPunct="0">
              <a:spcBef>
                <a:spcPct val="20000"/>
              </a:spcBef>
              <a:buClr>
                <a:srgbClr val="1D5C9F"/>
              </a:buClr>
              <a:buSzPct val="90000"/>
              <a:buFont typeface="Wingdings" pitchFamily="2" charset="2"/>
              <a:buChar char="n"/>
              <a:defRPr sz="2400" b="1">
                <a:solidFill>
                  <a:srgbClr val="1D5C9F"/>
                </a:solidFill>
                <a:latin typeface="Helvetica Neue" charset="0"/>
                <a:ea typeface="Helvetica Neue" charset="0"/>
                <a:cs typeface="Helvetica Neue" charset="0"/>
              </a:defRPr>
            </a:lvl1pPr>
            <a:lvl2pPr marL="742950" indent="-285750" eaLnBrk="0" hangingPunct="0">
              <a:spcBef>
                <a:spcPct val="20000"/>
              </a:spcBef>
              <a:buClr>
                <a:srgbClr val="1D5C9F"/>
              </a:buClr>
              <a:buChar char="•"/>
              <a:defRPr sz="2000">
                <a:solidFill>
                  <a:srgbClr val="1D5C9F"/>
                </a:solidFill>
                <a:latin typeface="Helvetica Neue" charset="0"/>
                <a:ea typeface="Helvetica Neue" charset="0"/>
                <a:cs typeface="Helvetica Neue" charset="0"/>
              </a:defRPr>
            </a:lvl2pPr>
            <a:lvl3pPr marL="1143000" indent="-228600" eaLnBrk="0" hangingPunct="0">
              <a:spcBef>
                <a:spcPct val="20000"/>
              </a:spcBef>
              <a:buClr>
                <a:srgbClr val="1D5C9F"/>
              </a:buClr>
              <a:buFont typeface="Wingdings" pitchFamily="2" charset="2"/>
              <a:buChar char="w"/>
              <a:defRPr sz="2400">
                <a:solidFill>
                  <a:srgbClr val="1D5C9F"/>
                </a:solidFill>
                <a:latin typeface="Helvetica Neue" charset="0"/>
                <a:ea typeface="Helvetica Neue" charset="0"/>
                <a:cs typeface="Helvetica Neue" charset="0"/>
              </a:defRPr>
            </a:lvl3pPr>
            <a:lvl4pPr marL="1600200" indent="-228600" defTabSz="969963" eaLnBrk="0" hangingPunct="0">
              <a:spcBef>
                <a:spcPct val="20000"/>
              </a:spcBef>
              <a:buClr>
                <a:srgbClr val="1D5C9F"/>
              </a:buClr>
              <a:buSzPct val="90000"/>
              <a:buChar char="•"/>
              <a:defRPr sz="1600">
                <a:solidFill>
                  <a:srgbClr val="1D5C9F"/>
                </a:solidFill>
                <a:latin typeface="Helvetica Neue" charset="0"/>
                <a:ea typeface="Helvetica Neue" charset="0"/>
                <a:cs typeface="Helvetica Neue" charset="0"/>
              </a:defRPr>
            </a:lvl4pPr>
            <a:lvl5pPr marL="2057400" indent="-228600" eaLnBrk="0" hangingPunct="0">
              <a:spcBef>
                <a:spcPct val="20000"/>
              </a:spcBef>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5pPr>
            <a:lvl6pPr marL="25146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6pPr>
            <a:lvl7pPr marL="29718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7pPr>
            <a:lvl8pPr marL="34290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8pPr>
            <a:lvl9pPr marL="38862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9pPr>
          </a:lstStyle>
          <a:p>
            <a:pPr algn="ctr" eaLnBrk="1" hangingPunct="1">
              <a:spcBef>
                <a:spcPct val="0"/>
              </a:spcBef>
              <a:buClrTx/>
              <a:buSzTx/>
              <a:buFontTx/>
              <a:buNone/>
            </a:pPr>
            <a:endParaRPr lang="en-US" altLang="en-US" sz="1800" b="0">
              <a:solidFill>
                <a:schemeClr val="tx1"/>
              </a:solidFill>
              <a:latin typeface="Arial" pitchFamily="34" charset="0"/>
              <a:cs typeface="Arial" pitchFamily="34" charset="0"/>
            </a:endParaRPr>
          </a:p>
        </p:txBody>
      </p:sp>
      <p:sp>
        <p:nvSpPr>
          <p:cNvPr id="22544" name="TextBox 25"/>
          <p:cNvSpPr txBox="1">
            <a:spLocks noChangeArrowheads="1"/>
          </p:cNvSpPr>
          <p:nvPr/>
        </p:nvSpPr>
        <p:spPr bwMode="black">
          <a:xfrm>
            <a:off x="1612900" y="5710238"/>
            <a:ext cx="14382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spcBef>
                <a:spcPct val="20000"/>
              </a:spcBef>
              <a:buClr>
                <a:srgbClr val="1D5C9F"/>
              </a:buClr>
              <a:buSzPct val="90000"/>
              <a:buFont typeface="Wingdings" pitchFamily="2" charset="2"/>
              <a:buChar char="n"/>
              <a:defRPr sz="2400" b="1">
                <a:solidFill>
                  <a:srgbClr val="1D5C9F"/>
                </a:solidFill>
                <a:latin typeface="Helvetica Neue" charset="0"/>
                <a:ea typeface="Helvetica Neue" charset="0"/>
                <a:cs typeface="Helvetica Neue" charset="0"/>
              </a:defRPr>
            </a:lvl1pPr>
            <a:lvl2pPr marL="742950" indent="-285750" eaLnBrk="0" hangingPunct="0">
              <a:spcBef>
                <a:spcPct val="20000"/>
              </a:spcBef>
              <a:buClr>
                <a:srgbClr val="1D5C9F"/>
              </a:buClr>
              <a:buChar char="•"/>
              <a:defRPr sz="2000">
                <a:solidFill>
                  <a:srgbClr val="1D5C9F"/>
                </a:solidFill>
                <a:latin typeface="Helvetica Neue" charset="0"/>
                <a:ea typeface="Helvetica Neue" charset="0"/>
                <a:cs typeface="Helvetica Neue" charset="0"/>
              </a:defRPr>
            </a:lvl2pPr>
            <a:lvl3pPr marL="1143000" indent="-228600" eaLnBrk="0" hangingPunct="0">
              <a:spcBef>
                <a:spcPct val="20000"/>
              </a:spcBef>
              <a:buClr>
                <a:srgbClr val="1D5C9F"/>
              </a:buClr>
              <a:buFont typeface="Wingdings" pitchFamily="2" charset="2"/>
              <a:buChar char="w"/>
              <a:defRPr sz="2400">
                <a:solidFill>
                  <a:srgbClr val="1D5C9F"/>
                </a:solidFill>
                <a:latin typeface="Helvetica Neue" charset="0"/>
                <a:ea typeface="Helvetica Neue" charset="0"/>
                <a:cs typeface="Helvetica Neue" charset="0"/>
              </a:defRPr>
            </a:lvl3pPr>
            <a:lvl4pPr marL="1600200" indent="-228600" defTabSz="969963" eaLnBrk="0" hangingPunct="0">
              <a:spcBef>
                <a:spcPct val="20000"/>
              </a:spcBef>
              <a:buClr>
                <a:srgbClr val="1D5C9F"/>
              </a:buClr>
              <a:buSzPct val="90000"/>
              <a:buChar char="•"/>
              <a:defRPr sz="1600">
                <a:solidFill>
                  <a:srgbClr val="1D5C9F"/>
                </a:solidFill>
                <a:latin typeface="Helvetica Neue" charset="0"/>
                <a:ea typeface="Helvetica Neue" charset="0"/>
                <a:cs typeface="Helvetica Neue" charset="0"/>
              </a:defRPr>
            </a:lvl4pPr>
            <a:lvl5pPr marL="2057400" indent="-228600" eaLnBrk="0" hangingPunct="0">
              <a:spcBef>
                <a:spcPct val="20000"/>
              </a:spcBef>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5pPr>
            <a:lvl6pPr marL="25146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6pPr>
            <a:lvl7pPr marL="29718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7pPr>
            <a:lvl8pPr marL="34290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8pPr>
            <a:lvl9pPr marL="38862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9pPr>
          </a:lstStyle>
          <a:p>
            <a:pPr eaLnBrk="1" hangingPunct="1">
              <a:lnSpc>
                <a:spcPct val="90000"/>
              </a:lnSpc>
              <a:spcBef>
                <a:spcPct val="0"/>
              </a:spcBef>
              <a:buClrTx/>
              <a:buSzTx/>
              <a:buFontTx/>
              <a:buNone/>
            </a:pPr>
            <a:r>
              <a:rPr lang="en-US" altLang="en-US">
                <a:solidFill>
                  <a:schemeClr val="bg2"/>
                </a:solidFill>
                <a:cs typeface="Arial" pitchFamily="34" charset="0"/>
              </a:rPr>
              <a:t>Reliable</a:t>
            </a:r>
          </a:p>
        </p:txBody>
      </p:sp>
      <p:sp>
        <p:nvSpPr>
          <p:cNvPr id="22545" name="Text Box 35"/>
          <p:cNvSpPr txBox="1">
            <a:spLocks noChangeArrowheads="1"/>
          </p:cNvSpPr>
          <p:nvPr/>
        </p:nvSpPr>
        <p:spPr bwMode="auto">
          <a:xfrm>
            <a:off x="3340100" y="5386447"/>
            <a:ext cx="51482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eaLnBrk="0" hangingPunct="0">
              <a:spcBef>
                <a:spcPct val="20000"/>
              </a:spcBef>
              <a:buClr>
                <a:srgbClr val="1D5C9F"/>
              </a:buClr>
              <a:buSzPct val="90000"/>
              <a:buFont typeface="Wingdings" pitchFamily="2" charset="2"/>
              <a:buChar char="n"/>
              <a:defRPr sz="2400" b="1">
                <a:solidFill>
                  <a:srgbClr val="1D5C9F"/>
                </a:solidFill>
                <a:latin typeface="Helvetica Neue" charset="0"/>
                <a:ea typeface="Helvetica Neue" charset="0"/>
                <a:cs typeface="Helvetica Neue" charset="0"/>
              </a:defRPr>
            </a:lvl1pPr>
            <a:lvl2pPr marL="742950" indent="-285750" eaLnBrk="0" hangingPunct="0">
              <a:spcBef>
                <a:spcPct val="20000"/>
              </a:spcBef>
              <a:buClr>
                <a:srgbClr val="1D5C9F"/>
              </a:buClr>
              <a:buChar char="•"/>
              <a:defRPr sz="2000">
                <a:solidFill>
                  <a:srgbClr val="1D5C9F"/>
                </a:solidFill>
                <a:latin typeface="Helvetica Neue" charset="0"/>
                <a:ea typeface="Helvetica Neue" charset="0"/>
                <a:cs typeface="Helvetica Neue" charset="0"/>
              </a:defRPr>
            </a:lvl2pPr>
            <a:lvl3pPr marL="1143000" indent="-228600" eaLnBrk="0" hangingPunct="0">
              <a:spcBef>
                <a:spcPct val="20000"/>
              </a:spcBef>
              <a:buClr>
                <a:srgbClr val="1D5C9F"/>
              </a:buClr>
              <a:buFont typeface="Wingdings" pitchFamily="2" charset="2"/>
              <a:buChar char="w"/>
              <a:defRPr sz="2400">
                <a:solidFill>
                  <a:srgbClr val="1D5C9F"/>
                </a:solidFill>
                <a:latin typeface="Helvetica Neue" charset="0"/>
                <a:ea typeface="Helvetica Neue" charset="0"/>
                <a:cs typeface="Helvetica Neue" charset="0"/>
              </a:defRPr>
            </a:lvl3pPr>
            <a:lvl4pPr marL="1600200" indent="-228600" defTabSz="969963" eaLnBrk="0" hangingPunct="0">
              <a:spcBef>
                <a:spcPct val="20000"/>
              </a:spcBef>
              <a:buClr>
                <a:srgbClr val="1D5C9F"/>
              </a:buClr>
              <a:buSzPct val="90000"/>
              <a:buChar char="•"/>
              <a:defRPr sz="1600">
                <a:solidFill>
                  <a:srgbClr val="1D5C9F"/>
                </a:solidFill>
                <a:latin typeface="Helvetica Neue" charset="0"/>
                <a:ea typeface="Helvetica Neue" charset="0"/>
                <a:cs typeface="Helvetica Neue" charset="0"/>
              </a:defRPr>
            </a:lvl4pPr>
            <a:lvl5pPr marL="2057400" indent="-228600" eaLnBrk="0" hangingPunct="0">
              <a:spcBef>
                <a:spcPct val="20000"/>
              </a:spcBef>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5pPr>
            <a:lvl6pPr marL="25146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6pPr>
            <a:lvl7pPr marL="29718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7pPr>
            <a:lvl8pPr marL="34290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8pPr>
            <a:lvl9pPr marL="3886200" indent="-228600" eaLnBrk="0" fontAlgn="base" hangingPunct="0">
              <a:spcBef>
                <a:spcPct val="20000"/>
              </a:spcBef>
              <a:spcAft>
                <a:spcPct val="0"/>
              </a:spcAft>
              <a:buClr>
                <a:srgbClr val="1D5C9F"/>
              </a:buClr>
              <a:buSzPct val="90000"/>
              <a:buFont typeface="Wingdings" pitchFamily="2" charset="2"/>
              <a:buChar char="§"/>
              <a:defRPr sz="1400">
                <a:solidFill>
                  <a:srgbClr val="1D5C9F"/>
                </a:solidFill>
                <a:latin typeface="Helvetica Neue" charset="0"/>
                <a:ea typeface="Helvetica Neue" charset="0"/>
                <a:cs typeface="Helvetica Neue" charset="0"/>
              </a:defRPr>
            </a:lvl9pPr>
          </a:lstStyle>
          <a:p>
            <a:pPr eaLnBrk="1" hangingPunct="1">
              <a:spcBef>
                <a:spcPct val="0"/>
              </a:spcBef>
              <a:buClrTx/>
              <a:buSzTx/>
              <a:buFont typeface="Wingdings" pitchFamily="2" charset="2"/>
              <a:buChar char="§"/>
            </a:pPr>
            <a:r>
              <a:rPr lang="en-US" altLang="en-US" sz="1400" dirty="0" smtClean="0">
                <a:solidFill>
                  <a:schemeClr val="bg2"/>
                </a:solidFill>
                <a:latin typeface="Arial" pitchFamily="34" charset="0"/>
                <a:cs typeface="Arial" pitchFamily="34" charset="0"/>
              </a:rPr>
              <a:t>High </a:t>
            </a:r>
            <a:r>
              <a:rPr lang="en-US" altLang="en-US" sz="1400" dirty="0">
                <a:solidFill>
                  <a:schemeClr val="bg2"/>
                </a:solidFill>
                <a:latin typeface="Arial" pitchFamily="34" charset="0"/>
                <a:cs typeface="Arial" pitchFamily="34" charset="0"/>
              </a:rPr>
              <a:t>availability features: Redundant, hot swappable components</a:t>
            </a:r>
          </a:p>
          <a:p>
            <a:pPr eaLnBrk="1" hangingPunct="1">
              <a:spcBef>
                <a:spcPct val="0"/>
              </a:spcBef>
              <a:buClrTx/>
              <a:buSzTx/>
              <a:buFont typeface="Wingdings" pitchFamily="2" charset="2"/>
              <a:buChar char="§"/>
            </a:pPr>
            <a:r>
              <a:rPr lang="en-US" altLang="en-US" sz="1400" dirty="0">
                <a:solidFill>
                  <a:schemeClr val="bg2"/>
                </a:solidFill>
                <a:latin typeface="Arial" pitchFamily="34" charset="0"/>
                <a:cs typeface="Arial" pitchFamily="34" charset="0"/>
              </a:rPr>
              <a:t>Predictive Failure Analysis, Light Path Diagnostics, Feature on Demand</a:t>
            </a:r>
          </a:p>
        </p:txBody>
      </p:sp>
      <p:pic>
        <p:nvPicPr>
          <p:cNvPr id="22546" name="Picture 29"/>
          <p:cNvPicPr>
            <a:picLocks noChangeAspect="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22288" y="5470525"/>
            <a:ext cx="685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584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vider_Page_Lighter_Tunnel.png"/>
          <p:cNvPicPr>
            <a:picLocks noChangeAspect="1"/>
          </p:cNvPicPr>
          <p:nvPr/>
        </p:nvPicPr>
        <p:blipFill>
          <a:blip r:embed="rId2"/>
          <a:srcRect t="17408" b="28518"/>
          <a:stretch>
            <a:fillRect/>
          </a:stretch>
        </p:blipFill>
        <p:spPr>
          <a:xfrm>
            <a:off x="0" y="1333500"/>
            <a:ext cx="9144000" cy="3771900"/>
          </a:xfrm>
          <a:prstGeom prst="rect">
            <a:avLst/>
          </a:prstGeom>
        </p:spPr>
      </p:pic>
      <p:sp>
        <p:nvSpPr>
          <p:cNvPr id="9" name="Text Placeholder 8"/>
          <p:cNvSpPr>
            <a:spLocks noGrp="1"/>
          </p:cNvSpPr>
          <p:nvPr>
            <p:ph type="body" sz="quarter" idx="13"/>
          </p:nvPr>
        </p:nvSpPr>
        <p:spPr>
          <a:xfrm>
            <a:off x="0" y="2455252"/>
            <a:ext cx="6610350" cy="499872"/>
          </a:xfrm>
          <a:solidFill>
            <a:schemeClr val="accent5"/>
          </a:solidFill>
        </p:spPr>
        <p:txBody>
          <a:bodyPr/>
          <a:lstStyle/>
          <a:p>
            <a:r>
              <a:rPr lang="en-US" dirty="0">
                <a:solidFill>
                  <a:schemeClr val="bg2"/>
                </a:solidFill>
              </a:rPr>
              <a:t>Platform Solution – Stratus </a:t>
            </a:r>
            <a:r>
              <a:rPr lang="en-US" dirty="0" err="1">
                <a:solidFill>
                  <a:schemeClr val="bg2"/>
                </a:solidFill>
              </a:rPr>
              <a:t>ftServer</a:t>
            </a:r>
            <a:endParaRPr lang="en-US" dirty="0">
              <a:solidFill>
                <a:schemeClr val="bg2"/>
              </a:solidFill>
            </a:endParaRPr>
          </a:p>
        </p:txBody>
      </p:sp>
      <p:sp>
        <p:nvSpPr>
          <p:cNvPr id="8" name="Slide Number Placeholder 1"/>
          <p:cNvSpPr>
            <a:spLocks noGrp="1"/>
          </p:cNvSpPr>
          <p:nvPr>
            <p:ph type="sldNum" sz="quarter" idx="4"/>
          </p:nvPr>
        </p:nvSpPr>
        <p:spPr>
          <a:xfrm>
            <a:off x="8534400" y="6543675"/>
            <a:ext cx="590550" cy="304800"/>
          </a:xfrm>
        </p:spPr>
        <p:txBody>
          <a:bodyPr/>
          <a:lstStyle/>
          <a:p>
            <a:pPr fontAlgn="base">
              <a:spcBef>
                <a:spcPct val="0"/>
              </a:spcBef>
              <a:spcAft>
                <a:spcPct val="0"/>
              </a:spcAft>
              <a:defRPr/>
            </a:pPr>
            <a:fld id="{C2BF90A9-4355-4E98-BCF6-C1E61A80C614}" type="slidenum">
              <a:rPr lang="en-US" smtClean="0">
                <a:latin typeface="Helvetica Neue"/>
              </a:rPr>
              <a:pPr fontAlgn="base">
                <a:spcBef>
                  <a:spcPct val="0"/>
                </a:spcBef>
                <a:spcAft>
                  <a:spcPct val="0"/>
                </a:spcAft>
                <a:defRPr/>
              </a:pPr>
              <a:t>44</a:t>
            </a:fld>
            <a:endParaRPr lang="en-US" dirty="0">
              <a:latin typeface="Helvetica Neue"/>
            </a:endParaRPr>
          </a:p>
        </p:txBody>
      </p:sp>
      <p:sp>
        <p:nvSpPr>
          <p:cNvPr id="10" name="Footer Placeholder 2"/>
          <p:cNvSpPr>
            <a:spLocks noGrp="1"/>
          </p:cNvSpPr>
          <p:nvPr>
            <p:ph type="ftr" sz="quarter" idx="3"/>
          </p:nvPr>
        </p:nvSpPr>
        <p:spPr>
          <a:xfrm>
            <a:off x="398080" y="6543675"/>
            <a:ext cx="7983920" cy="304800"/>
          </a:xfrm>
        </p:spPr>
        <p:txBody>
          <a:bodyPr/>
          <a:lstStyle/>
          <a:p>
            <a:pPr>
              <a:defRPr/>
            </a:pPr>
            <a:r>
              <a:rPr lang="en-US" dirty="0" smtClean="0"/>
              <a:t>Stratus Copyright</a:t>
            </a:r>
            <a:endParaRPr lang="en-US" dirty="0"/>
          </a:p>
        </p:txBody>
      </p:sp>
      <p:sp>
        <p:nvSpPr>
          <p:cNvPr id="6" name="Footer Placeholder 1"/>
          <p:cNvSpPr txBox="1">
            <a:spLocks/>
          </p:cNvSpPr>
          <p:nvPr/>
        </p:nvSpPr>
        <p:spPr>
          <a:xfrm>
            <a:off x="3214121" y="6543675"/>
            <a:ext cx="196412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BED09AE-2AB4-4F55-B5F9-94BFB15E69EA}" type="datetime1">
              <a:rPr lang="ko-KR" altLang="en-US" sz="800" smtClean="0">
                <a:solidFill>
                  <a:schemeClr val="tx1">
                    <a:lumMod val="50000"/>
                    <a:lumOff val="50000"/>
                  </a:schemeClr>
                </a:solidFill>
                <a:latin typeface="Helvetica Neue"/>
              </a:rPr>
              <a:t>2014-04-03</a:t>
            </a:fld>
            <a:endParaRPr lang="en-US" sz="800" dirty="0">
              <a:solidFill>
                <a:schemeClr val="tx1">
                  <a:lumMod val="50000"/>
                  <a:lumOff val="50000"/>
                </a:schemeClr>
              </a:solidFill>
              <a:latin typeface="Helvetica Neue"/>
            </a:endParaRPr>
          </a:p>
        </p:txBody>
      </p:sp>
      <p:grpSp>
        <p:nvGrpSpPr>
          <p:cNvPr id="7" name="Group 5"/>
          <p:cNvGrpSpPr/>
          <p:nvPr/>
        </p:nvGrpSpPr>
        <p:grpSpPr>
          <a:xfrm>
            <a:off x="5848290" y="3426158"/>
            <a:ext cx="2878395" cy="3203815"/>
            <a:chOff x="4967175" y="1750787"/>
            <a:chExt cx="3131796" cy="3549124"/>
          </a:xfrm>
        </p:grpSpPr>
        <p:pic>
          <p:nvPicPr>
            <p:cNvPr id="11" name="Picture 40" descr="FTlogoLef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02440" y="3603853"/>
              <a:ext cx="2944131" cy="1696058"/>
            </a:xfrm>
            <a:prstGeom prst="rect">
              <a:avLst/>
            </a:prstGeom>
            <a:noFill/>
            <a:ln w="9525">
              <a:noFill/>
              <a:miter lim="800000"/>
              <a:headEnd/>
              <a:tailEnd/>
            </a:ln>
          </p:spPr>
        </p:pic>
        <p:pic>
          <p:nvPicPr>
            <p:cNvPr id="12" name="Picture 141" descr="FTSERVER_COLOR_NEW"/>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67175" y="1750787"/>
              <a:ext cx="3131796" cy="1310527"/>
            </a:xfrm>
            <a:prstGeom prst="rect">
              <a:avLst/>
            </a:prstGeom>
            <a:noFill/>
            <a:ln w="9525">
              <a:noFill/>
              <a:miter lim="800000"/>
              <a:headEnd/>
              <a:tailEnd/>
            </a:ln>
          </p:spPr>
        </p:pic>
      </p:grpSp>
    </p:spTree>
    <p:extLst>
      <p:ext uri="{BB962C8B-B14F-4D97-AF65-F5344CB8AC3E}">
        <p14:creationId xmlns:p14="http://schemas.microsoft.com/office/powerpoint/2010/main" val="5352649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a:spLocks noChangeArrowheads="1"/>
          </p:cNvSpPr>
          <p:nvPr/>
        </p:nvSpPr>
        <p:spPr bwMode="auto">
          <a:xfrm>
            <a:off x="2971800" y="1533525"/>
            <a:ext cx="3185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3366"/>
                </a:solidFill>
                <a:latin typeface="Tahoma" pitchFamily="34" charset="0"/>
              </a:defRPr>
            </a:lvl1pPr>
            <a:lvl2pPr marL="742950" indent="-285750">
              <a:defRPr sz="2000" b="1">
                <a:solidFill>
                  <a:srgbClr val="003366"/>
                </a:solidFill>
                <a:latin typeface="Tahoma" pitchFamily="34" charset="0"/>
              </a:defRPr>
            </a:lvl2pPr>
            <a:lvl3pPr marL="1143000" indent="-228600">
              <a:defRPr sz="2000" b="1">
                <a:solidFill>
                  <a:srgbClr val="003366"/>
                </a:solidFill>
                <a:latin typeface="Tahoma" pitchFamily="34" charset="0"/>
              </a:defRPr>
            </a:lvl3pPr>
            <a:lvl4pPr marL="1600200" indent="-228600">
              <a:defRPr sz="2000" b="1">
                <a:solidFill>
                  <a:srgbClr val="003366"/>
                </a:solidFill>
                <a:latin typeface="Tahoma" pitchFamily="34" charset="0"/>
              </a:defRPr>
            </a:lvl4pPr>
            <a:lvl5pPr marL="2057400" indent="-228600">
              <a:defRPr sz="2000" b="1">
                <a:solidFill>
                  <a:srgbClr val="003366"/>
                </a:solidFill>
                <a:latin typeface="Tahoma" pitchFamily="34" charset="0"/>
              </a:defRPr>
            </a:lvl5pPr>
            <a:lvl6pPr marL="2514600" indent="-228600" fontAlgn="base">
              <a:spcBef>
                <a:spcPct val="0"/>
              </a:spcBef>
              <a:spcAft>
                <a:spcPct val="0"/>
              </a:spcAft>
              <a:defRPr sz="2000" b="1">
                <a:solidFill>
                  <a:srgbClr val="003366"/>
                </a:solidFill>
                <a:latin typeface="Tahoma" pitchFamily="34" charset="0"/>
              </a:defRPr>
            </a:lvl6pPr>
            <a:lvl7pPr marL="2971800" indent="-228600" fontAlgn="base">
              <a:spcBef>
                <a:spcPct val="0"/>
              </a:spcBef>
              <a:spcAft>
                <a:spcPct val="0"/>
              </a:spcAft>
              <a:defRPr sz="2000" b="1">
                <a:solidFill>
                  <a:srgbClr val="003366"/>
                </a:solidFill>
                <a:latin typeface="Tahoma" pitchFamily="34" charset="0"/>
              </a:defRPr>
            </a:lvl7pPr>
            <a:lvl8pPr marL="3429000" indent="-228600" fontAlgn="base">
              <a:spcBef>
                <a:spcPct val="0"/>
              </a:spcBef>
              <a:spcAft>
                <a:spcPct val="0"/>
              </a:spcAft>
              <a:defRPr sz="2000" b="1">
                <a:solidFill>
                  <a:srgbClr val="003366"/>
                </a:solidFill>
                <a:latin typeface="Tahoma" pitchFamily="34" charset="0"/>
              </a:defRPr>
            </a:lvl8pPr>
            <a:lvl9pPr marL="3886200" indent="-228600" fontAlgn="base">
              <a:spcBef>
                <a:spcPct val="0"/>
              </a:spcBef>
              <a:spcAft>
                <a:spcPct val="0"/>
              </a:spcAft>
              <a:defRPr sz="2000" b="1">
                <a:solidFill>
                  <a:srgbClr val="003366"/>
                </a:solidFill>
                <a:latin typeface="Tahoma" pitchFamily="34" charset="0"/>
              </a:defRPr>
            </a:lvl9pPr>
          </a:lstStyle>
          <a:p>
            <a:r>
              <a:rPr lang="ko-KR" altLang="en-US" smtClean="0">
                <a:solidFill>
                  <a:schemeClr val="tx1"/>
                </a:solidFill>
                <a:latin typeface="맑은 고딕" pitchFamily="50" charset="-127"/>
                <a:ea typeface="맑은 고딕" pitchFamily="50" charset="-127"/>
                <a:cs typeface="Arial" charset="0"/>
              </a:rPr>
              <a:t>이중화 하드웨어 컴포넌트</a:t>
            </a:r>
            <a:endParaRPr lang="en-US" altLang="ko-KR" dirty="0">
              <a:solidFill>
                <a:schemeClr val="tx1"/>
              </a:solidFill>
              <a:latin typeface="맑은 고딕" pitchFamily="50" charset="-127"/>
              <a:ea typeface="맑은 고딕" pitchFamily="50" charset="-127"/>
              <a:cs typeface="Arial" charset="0"/>
            </a:endParaRPr>
          </a:p>
        </p:txBody>
      </p:sp>
      <p:grpSp>
        <p:nvGrpSpPr>
          <p:cNvPr id="249859" name="Group 69"/>
          <p:cNvGrpSpPr>
            <a:grpSpLocks/>
          </p:cNvGrpSpPr>
          <p:nvPr/>
        </p:nvGrpSpPr>
        <p:grpSpPr bwMode="auto">
          <a:xfrm>
            <a:off x="1885950" y="2386013"/>
            <a:ext cx="5224463" cy="1103312"/>
            <a:chOff x="734226" y="2007704"/>
            <a:chExt cx="5223753" cy="1103245"/>
          </a:xfrm>
        </p:grpSpPr>
        <p:sp>
          <p:nvSpPr>
            <p:cNvPr id="6" name="TextBox 5"/>
            <p:cNvSpPr txBox="1"/>
            <p:nvPr/>
          </p:nvSpPr>
          <p:spPr>
            <a:xfrm>
              <a:off x="734226" y="2007704"/>
              <a:ext cx="5223753" cy="1103245"/>
            </a:xfrm>
            <a:prstGeom prst="rect">
              <a:avLst/>
            </a:prstGeom>
            <a:gradFill flip="none" rotWithShape="1">
              <a:gsLst>
                <a:gs pos="30000">
                  <a:schemeClr val="bg1"/>
                </a:gs>
                <a:gs pos="100000">
                  <a:schemeClr val="tx1">
                    <a:lumMod val="40000"/>
                    <a:lumOff val="60000"/>
                  </a:schemeClr>
                </a:gs>
              </a:gsLst>
              <a:lin ang="5400000" scaled="1"/>
              <a:tileRect/>
            </a:gra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wrap="none" tIns="91440" bIns="91440"/>
            <a:lstStyle/>
            <a:p>
              <a:pPr marL="339725" indent="-222250">
                <a:buClr>
                  <a:schemeClr val="accent2"/>
                </a:buClr>
                <a:defRPr/>
              </a:pPr>
              <a:endParaRPr lang="en-US" sz="1800" b="0" dirty="0">
                <a:latin typeface="맑은 고딕" pitchFamily="50" charset="-127"/>
                <a:ea typeface="맑은 고딕" pitchFamily="50" charset="-127"/>
              </a:endParaRPr>
            </a:p>
          </p:txBody>
        </p:sp>
        <p:sp>
          <p:nvSpPr>
            <p:cNvPr id="52" name="Rectangle 7"/>
            <p:cNvSpPr>
              <a:spLocks noChangeArrowheads="1"/>
            </p:cNvSpPr>
            <p:nvPr/>
          </p:nvSpPr>
          <p:spPr bwMode="auto">
            <a:xfrm>
              <a:off x="869743" y="2627217"/>
              <a:ext cx="1520178" cy="400970"/>
            </a:xfrm>
            <a:prstGeom prst="rect">
              <a:avLst/>
            </a:prstGeom>
            <a:solidFill>
              <a:schemeClr val="tx1">
                <a:lumMod val="65000"/>
                <a:lumOff val="35000"/>
              </a:schemeClr>
            </a:solidFill>
            <a:ln w="9525">
              <a:noFill/>
              <a:miter lim="800000"/>
              <a:headEnd/>
              <a:tailEnd/>
            </a:ln>
            <a:effectLst/>
            <a:scene3d>
              <a:camera prst="orthographicFront"/>
              <a:lightRig rig="threePt" dir="t"/>
            </a:scene3d>
            <a:sp3d>
              <a:bevelT/>
            </a:sp3d>
          </p:spPr>
          <p:txBody>
            <a:bodyPr wrap="none" anchor="ctr"/>
            <a:lstStyle/>
            <a:p>
              <a:pPr algn="ctr" eaLnBrk="0" hangingPunct="0">
                <a:defRPr/>
              </a:pPr>
              <a:r>
                <a:rPr lang="en-US" sz="1200" dirty="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Embedded I/O</a:t>
              </a:r>
            </a:p>
          </p:txBody>
        </p:sp>
        <p:sp>
          <p:nvSpPr>
            <p:cNvPr id="55" name="Rectangle 8"/>
            <p:cNvSpPr>
              <a:spLocks noChangeArrowheads="1"/>
            </p:cNvSpPr>
            <p:nvPr/>
          </p:nvSpPr>
          <p:spPr bwMode="auto">
            <a:xfrm>
              <a:off x="1577179" y="2100690"/>
              <a:ext cx="815442" cy="445523"/>
            </a:xfrm>
            <a:prstGeom prst="rect">
              <a:avLst/>
            </a:prstGeom>
            <a:solidFill>
              <a:schemeClr val="tx1">
                <a:lumMod val="65000"/>
                <a:lumOff val="35000"/>
              </a:schemeClr>
            </a:solidFill>
            <a:ln w="9525">
              <a:noFill/>
              <a:miter lim="800000"/>
              <a:headEnd/>
              <a:tailEnd/>
            </a:ln>
            <a:effectLst/>
            <a:scene3d>
              <a:camera prst="orthographicFront"/>
              <a:lightRig rig="threePt" dir="t"/>
            </a:scene3d>
            <a:sp3d>
              <a:bevelT/>
            </a:sp3d>
          </p:spPr>
          <p:txBody>
            <a:bodyPr wrap="none" anchor="ctr"/>
            <a:lstStyle/>
            <a:p>
              <a:pPr algn="ctr" eaLnBrk="0" hangingPunct="0">
                <a:defRPr/>
              </a:pPr>
              <a:r>
                <a:rPr lang="en-US" sz="1200" dirty="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PCI</a:t>
              </a:r>
            </a:p>
          </p:txBody>
        </p:sp>
        <p:sp>
          <p:nvSpPr>
            <p:cNvPr id="56" name="AutoShape 9"/>
            <p:cNvSpPr>
              <a:spLocks noChangeAspect="1" noChangeArrowheads="1"/>
            </p:cNvSpPr>
            <p:nvPr/>
          </p:nvSpPr>
          <p:spPr bwMode="auto">
            <a:xfrm>
              <a:off x="880026" y="2100690"/>
              <a:ext cx="612931" cy="449573"/>
            </a:xfrm>
            <a:prstGeom prst="flowChartMagneticDisk">
              <a:avLst/>
            </a:prstGeom>
            <a:gradFill rotWithShape="0">
              <a:gsLst>
                <a:gs pos="0">
                  <a:schemeClr val="bg2">
                    <a:gamma/>
                    <a:tint val="12157"/>
                    <a:invGamma/>
                  </a:schemeClr>
                </a:gs>
                <a:gs pos="100000">
                  <a:schemeClr val="tx1">
                    <a:lumMod val="65000"/>
                    <a:lumOff val="35000"/>
                  </a:schemeClr>
                </a:gs>
              </a:gsLst>
              <a:lin ang="5400000" scaled="1"/>
            </a:gradFill>
            <a:ln w="12700">
              <a:solidFill>
                <a:schemeClr val="folHlink"/>
              </a:solidFill>
              <a:round/>
              <a:headEnd/>
              <a:tailEnd/>
            </a:ln>
            <a:effectLst/>
            <a:scene3d>
              <a:camera prst="orthographicFront"/>
              <a:lightRig rig="threePt" dir="t"/>
            </a:scene3d>
            <a:sp3d>
              <a:bevelT/>
            </a:sp3d>
          </p:spPr>
          <p:txBody>
            <a:bodyPr wrap="none" tIns="411480" anchor="ctr" anchorCtr="1"/>
            <a:lstStyle>
              <a:lvl1pPr>
                <a:defRPr sz="2000" b="1">
                  <a:solidFill>
                    <a:srgbClr val="003366"/>
                  </a:solidFill>
                  <a:latin typeface="Tahoma" pitchFamily="34" charset="0"/>
                </a:defRPr>
              </a:lvl1pPr>
              <a:lvl2pPr marL="742950" indent="-285750">
                <a:defRPr sz="2000" b="1">
                  <a:solidFill>
                    <a:srgbClr val="003366"/>
                  </a:solidFill>
                  <a:latin typeface="Tahoma" pitchFamily="34" charset="0"/>
                </a:defRPr>
              </a:lvl2pPr>
              <a:lvl3pPr marL="1143000" indent="-228600">
                <a:defRPr sz="2000" b="1">
                  <a:solidFill>
                    <a:srgbClr val="003366"/>
                  </a:solidFill>
                  <a:latin typeface="Tahoma" pitchFamily="34" charset="0"/>
                </a:defRPr>
              </a:lvl3pPr>
              <a:lvl4pPr marL="1600200" indent="-228600">
                <a:defRPr sz="2000" b="1">
                  <a:solidFill>
                    <a:srgbClr val="003366"/>
                  </a:solidFill>
                  <a:latin typeface="Tahoma" pitchFamily="34" charset="0"/>
                </a:defRPr>
              </a:lvl4pPr>
              <a:lvl5pPr marL="2057400" indent="-228600">
                <a:defRPr sz="2000" b="1">
                  <a:solidFill>
                    <a:srgbClr val="003366"/>
                  </a:solidFill>
                  <a:latin typeface="Tahoma" pitchFamily="34" charset="0"/>
                </a:defRPr>
              </a:lvl5pPr>
              <a:lvl6pPr marL="2514600" indent="-228600" fontAlgn="base">
                <a:spcBef>
                  <a:spcPct val="0"/>
                </a:spcBef>
                <a:spcAft>
                  <a:spcPct val="0"/>
                </a:spcAft>
                <a:defRPr sz="2000" b="1">
                  <a:solidFill>
                    <a:srgbClr val="003366"/>
                  </a:solidFill>
                  <a:latin typeface="Tahoma" pitchFamily="34" charset="0"/>
                </a:defRPr>
              </a:lvl6pPr>
              <a:lvl7pPr marL="2971800" indent="-228600" fontAlgn="base">
                <a:spcBef>
                  <a:spcPct val="0"/>
                </a:spcBef>
                <a:spcAft>
                  <a:spcPct val="0"/>
                </a:spcAft>
                <a:defRPr sz="2000" b="1">
                  <a:solidFill>
                    <a:srgbClr val="003366"/>
                  </a:solidFill>
                  <a:latin typeface="Tahoma" pitchFamily="34" charset="0"/>
                </a:defRPr>
              </a:lvl7pPr>
              <a:lvl8pPr marL="3429000" indent="-228600" fontAlgn="base">
                <a:spcBef>
                  <a:spcPct val="0"/>
                </a:spcBef>
                <a:spcAft>
                  <a:spcPct val="0"/>
                </a:spcAft>
                <a:defRPr sz="2000" b="1">
                  <a:solidFill>
                    <a:srgbClr val="003366"/>
                  </a:solidFill>
                  <a:latin typeface="Tahoma" pitchFamily="34" charset="0"/>
                </a:defRPr>
              </a:lvl8pPr>
              <a:lvl9pPr marL="3886200" indent="-228600" fontAlgn="base">
                <a:spcBef>
                  <a:spcPct val="0"/>
                </a:spcBef>
                <a:spcAft>
                  <a:spcPct val="0"/>
                </a:spcAft>
                <a:defRPr sz="2000" b="1">
                  <a:solidFill>
                    <a:srgbClr val="003366"/>
                  </a:solidFill>
                  <a:latin typeface="Tahoma" pitchFamily="34" charset="0"/>
                </a:defRPr>
              </a:lvl9pPr>
            </a:lstStyle>
            <a:p>
              <a:pPr algn="ctr" eaLnBrk="0" hangingPunct="0">
                <a:lnSpc>
                  <a:spcPts val="2763"/>
                </a:lnSpc>
              </a:pPr>
              <a:endParaRPr lang="en-US" altLang="ko-KR" sz="1100">
                <a:solidFill>
                  <a:schemeClr val="bg1"/>
                </a:solidFill>
                <a:effectLst>
                  <a:outerShdw blurRad="38100" dist="38100" dir="2700000" algn="tl">
                    <a:srgbClr val="C0C0C0"/>
                  </a:outerShdw>
                </a:effectLst>
                <a:latin typeface="맑은 고딕" pitchFamily="50" charset="-127"/>
                <a:ea typeface="맑은 고딕" pitchFamily="50" charset="-127"/>
                <a:cs typeface="Arial" charset="0"/>
              </a:endParaRPr>
            </a:p>
            <a:p>
              <a:pPr algn="ctr" eaLnBrk="0" hangingPunct="0">
                <a:lnSpc>
                  <a:spcPts val="2763"/>
                </a:lnSpc>
              </a:pPr>
              <a:endParaRPr lang="en-US" altLang="ko-KR" sz="1100">
                <a:solidFill>
                  <a:schemeClr val="bg1"/>
                </a:solidFill>
                <a:effectLst>
                  <a:outerShdw blurRad="38100" dist="38100" dir="2700000" algn="tl">
                    <a:srgbClr val="C0C0C0"/>
                  </a:outerShdw>
                </a:effectLst>
                <a:latin typeface="맑은 고딕" pitchFamily="50" charset="-127"/>
                <a:ea typeface="맑은 고딕" pitchFamily="50" charset="-127"/>
                <a:cs typeface="Arial" charset="0"/>
              </a:endParaRPr>
            </a:p>
            <a:p>
              <a:pPr algn="ctr" eaLnBrk="0" hangingPunct="0">
                <a:lnSpc>
                  <a:spcPts val="2763"/>
                </a:lnSpc>
              </a:pPr>
              <a:endParaRPr lang="en-US" altLang="ko-KR" sz="1100">
                <a:solidFill>
                  <a:schemeClr val="bg1"/>
                </a:solidFill>
                <a:effectLst>
                  <a:outerShdw blurRad="38100" dist="38100" dir="2700000" algn="tl">
                    <a:srgbClr val="C0C0C0"/>
                  </a:outerShdw>
                </a:effectLst>
                <a:latin typeface="맑은 고딕" pitchFamily="50" charset="-127"/>
                <a:ea typeface="맑은 고딕" pitchFamily="50" charset="-127"/>
                <a:cs typeface="Arial" charset="0"/>
              </a:endParaRPr>
            </a:p>
            <a:p>
              <a:pPr algn="ctr" eaLnBrk="0" hangingPunct="0">
                <a:lnSpc>
                  <a:spcPts val="2763"/>
                </a:lnSpc>
              </a:pPr>
              <a:endParaRPr lang="en-US" altLang="ko-KR" sz="1100">
                <a:solidFill>
                  <a:schemeClr val="bg1"/>
                </a:solidFill>
                <a:effectLst>
                  <a:outerShdw blurRad="38100" dist="38100" dir="2700000" algn="tl">
                    <a:srgbClr val="C0C0C0"/>
                  </a:outerShdw>
                </a:effectLst>
                <a:latin typeface="맑은 고딕" pitchFamily="50" charset="-127"/>
                <a:ea typeface="맑은 고딕" pitchFamily="50" charset="-127"/>
                <a:cs typeface="Arial" charset="0"/>
              </a:endParaRPr>
            </a:p>
            <a:p>
              <a:pPr algn="ctr" eaLnBrk="0" hangingPunct="0">
                <a:lnSpc>
                  <a:spcPts val="2763"/>
                </a:lnSpc>
              </a:pPr>
              <a:endParaRPr lang="en-US" altLang="ko-KR" sz="1200">
                <a:solidFill>
                  <a:schemeClr val="bg1"/>
                </a:solidFill>
                <a:effectLst>
                  <a:outerShdw blurRad="38100" dist="38100" dir="2700000" algn="tl">
                    <a:srgbClr val="C0C0C0"/>
                  </a:outerShdw>
                </a:effectLst>
                <a:latin typeface="맑은 고딕" pitchFamily="50" charset="-127"/>
                <a:ea typeface="맑은 고딕" pitchFamily="50" charset="-127"/>
                <a:cs typeface="Arial" charset="0"/>
              </a:endParaRPr>
            </a:p>
          </p:txBody>
        </p:sp>
        <p:sp>
          <p:nvSpPr>
            <p:cNvPr id="57" name="Rectangle 11"/>
            <p:cNvSpPr>
              <a:spLocks noChangeArrowheads="1"/>
            </p:cNvSpPr>
            <p:nvPr/>
          </p:nvSpPr>
          <p:spPr bwMode="auto">
            <a:xfrm>
              <a:off x="4436900" y="2100692"/>
              <a:ext cx="1394621" cy="272714"/>
            </a:xfrm>
            <a:prstGeom prst="rect">
              <a:avLst/>
            </a:prstGeom>
            <a:solidFill>
              <a:schemeClr val="tx1">
                <a:lumMod val="85000"/>
                <a:lumOff val="1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182880" tIns="0" rIns="0" bIns="0" anchor="ctr"/>
            <a:lstStyle/>
            <a:p>
              <a:pPr>
                <a:defRPr/>
              </a:pPr>
              <a:r>
                <a:rPr lang="en-US" sz="1200" dirty="0">
                  <a:solidFill>
                    <a:schemeClr val="bg1"/>
                  </a:solidFill>
                  <a:latin typeface="맑은 고딕" pitchFamily="50" charset="-127"/>
                  <a:ea typeface="맑은 고딕" pitchFamily="50" charset="-127"/>
                </a:rPr>
                <a:t>CPU</a:t>
              </a:r>
            </a:p>
          </p:txBody>
        </p:sp>
        <p:sp>
          <p:nvSpPr>
            <p:cNvPr id="58" name="Rectangle 12"/>
            <p:cNvSpPr>
              <a:spLocks noChangeArrowheads="1"/>
            </p:cNvSpPr>
            <p:nvPr/>
          </p:nvSpPr>
          <p:spPr bwMode="auto">
            <a:xfrm>
              <a:off x="4436900" y="2430109"/>
              <a:ext cx="1394621" cy="272714"/>
            </a:xfrm>
            <a:prstGeom prst="rect">
              <a:avLst/>
            </a:prstGeom>
            <a:solidFill>
              <a:schemeClr val="tx1">
                <a:lumMod val="85000"/>
                <a:lumOff val="1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182880" tIns="0" rIns="0" bIns="0" anchor="ctr"/>
            <a:lstStyle/>
            <a:p>
              <a:pPr>
                <a:defRPr/>
              </a:pPr>
              <a:r>
                <a:rPr lang="en-US" sz="1200" dirty="0">
                  <a:solidFill>
                    <a:schemeClr val="bg1"/>
                  </a:solidFill>
                  <a:latin typeface="맑은 고딕" pitchFamily="50" charset="-127"/>
                  <a:ea typeface="맑은 고딕" pitchFamily="50" charset="-127"/>
                </a:rPr>
                <a:t>Chipset</a:t>
              </a:r>
            </a:p>
          </p:txBody>
        </p:sp>
        <p:sp>
          <p:nvSpPr>
            <p:cNvPr id="59" name="Rectangle 13"/>
            <p:cNvSpPr>
              <a:spLocks noChangeArrowheads="1"/>
            </p:cNvSpPr>
            <p:nvPr/>
          </p:nvSpPr>
          <p:spPr bwMode="auto">
            <a:xfrm>
              <a:off x="4436900" y="2759526"/>
              <a:ext cx="1394621" cy="272714"/>
            </a:xfrm>
            <a:prstGeom prst="rect">
              <a:avLst/>
            </a:prstGeom>
            <a:solidFill>
              <a:schemeClr val="tx1">
                <a:lumMod val="85000"/>
                <a:lumOff val="1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182880" tIns="0" rIns="0" bIns="0" anchor="ctr"/>
            <a:lstStyle/>
            <a:p>
              <a:pPr>
                <a:defRPr/>
              </a:pPr>
              <a:r>
                <a:rPr lang="en-US" sz="1200" dirty="0">
                  <a:solidFill>
                    <a:schemeClr val="bg1"/>
                  </a:solidFill>
                  <a:latin typeface="맑은 고딕" pitchFamily="50" charset="-127"/>
                  <a:ea typeface="맑은 고딕" pitchFamily="50" charset="-127"/>
                </a:rPr>
                <a:t>Memory</a:t>
              </a:r>
            </a:p>
          </p:txBody>
        </p:sp>
      </p:grpSp>
      <p:sp>
        <p:nvSpPr>
          <p:cNvPr id="51" name="Rectangle 6"/>
          <p:cNvSpPr>
            <a:spLocks noChangeArrowheads="1"/>
          </p:cNvSpPr>
          <p:nvPr/>
        </p:nvSpPr>
        <p:spPr bwMode="auto">
          <a:xfrm>
            <a:off x="3634869" y="2489181"/>
            <a:ext cx="1847685" cy="932897"/>
          </a:xfrm>
          <a:prstGeom prst="rect">
            <a:avLst/>
          </a:prstGeom>
          <a:solidFill>
            <a:schemeClr val="accent3">
              <a:lumMod val="8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a:defRPr/>
            </a:pPr>
            <a:r>
              <a:rPr lang="en-US" sz="1400" dirty="0">
                <a:solidFill>
                  <a:schemeClr val="tx1"/>
                </a:solidFill>
                <a:latin typeface="맑은 고딕" pitchFamily="50" charset="-127"/>
                <a:ea typeface="맑은 고딕" pitchFamily="50" charset="-127"/>
              </a:rPr>
              <a:t>Automated Uptime </a:t>
            </a:r>
            <a:br>
              <a:rPr lang="en-US" sz="1400" dirty="0">
                <a:solidFill>
                  <a:schemeClr val="tx1"/>
                </a:solidFill>
                <a:latin typeface="맑은 고딕" pitchFamily="50" charset="-127"/>
                <a:ea typeface="맑은 고딕" pitchFamily="50" charset="-127"/>
              </a:rPr>
            </a:br>
            <a:r>
              <a:rPr lang="en-US" sz="1400" dirty="0">
                <a:solidFill>
                  <a:schemeClr val="tx1"/>
                </a:solidFill>
                <a:latin typeface="맑은 고딕" pitchFamily="50" charset="-127"/>
                <a:ea typeface="맑은 고딕" pitchFamily="50" charset="-127"/>
              </a:rPr>
              <a:t>Layer</a:t>
            </a:r>
          </a:p>
          <a:p>
            <a:pPr algn="ctr">
              <a:defRPr/>
            </a:pPr>
            <a:r>
              <a:rPr lang="ko-KR" altLang="en-US" sz="1400" dirty="0" smtClean="0">
                <a:solidFill>
                  <a:schemeClr val="tx1"/>
                </a:solidFill>
                <a:latin typeface="맑은 고딕" pitchFamily="50" charset="-127"/>
                <a:ea typeface="맑은 고딕" pitchFamily="50" charset="-127"/>
              </a:rPr>
              <a:t>장애감지 및 격리</a:t>
            </a:r>
            <a:endParaRPr lang="en-US" sz="1400" dirty="0">
              <a:solidFill>
                <a:schemeClr val="tx1"/>
              </a:solidFill>
              <a:latin typeface="맑은 고딕" pitchFamily="50" charset="-127"/>
              <a:ea typeface="맑은 고딕" pitchFamily="50" charset="-127"/>
            </a:endParaRPr>
          </a:p>
        </p:txBody>
      </p:sp>
      <p:grpSp>
        <p:nvGrpSpPr>
          <p:cNvPr id="5" name="Group 78"/>
          <p:cNvGrpSpPr>
            <a:grpSpLocks/>
          </p:cNvGrpSpPr>
          <p:nvPr/>
        </p:nvGrpSpPr>
        <p:grpSpPr bwMode="auto">
          <a:xfrm>
            <a:off x="1885950" y="3543300"/>
            <a:ext cx="5224463" cy="1103313"/>
            <a:chOff x="1886550" y="3571775"/>
            <a:chExt cx="5223753" cy="1103245"/>
          </a:xfrm>
        </p:grpSpPr>
        <p:grpSp>
          <p:nvGrpSpPr>
            <p:cNvPr id="249886" name="Group 69"/>
            <p:cNvGrpSpPr>
              <a:grpSpLocks/>
            </p:cNvGrpSpPr>
            <p:nvPr/>
          </p:nvGrpSpPr>
          <p:grpSpPr bwMode="auto">
            <a:xfrm>
              <a:off x="1886550" y="3571775"/>
              <a:ext cx="5223753" cy="1103245"/>
              <a:chOff x="734226" y="2007704"/>
              <a:chExt cx="5223753" cy="1103245"/>
            </a:xfrm>
          </p:grpSpPr>
          <p:sp>
            <p:nvSpPr>
              <p:cNvPr id="65" name="TextBox 64"/>
              <p:cNvSpPr txBox="1"/>
              <p:nvPr/>
            </p:nvSpPr>
            <p:spPr>
              <a:xfrm>
                <a:off x="734226" y="2007704"/>
                <a:ext cx="5223753" cy="1103245"/>
              </a:xfrm>
              <a:prstGeom prst="rect">
                <a:avLst/>
              </a:prstGeom>
              <a:gradFill flip="none" rotWithShape="1">
                <a:gsLst>
                  <a:gs pos="30000">
                    <a:schemeClr val="bg1"/>
                  </a:gs>
                  <a:gs pos="100000">
                    <a:schemeClr val="tx1">
                      <a:lumMod val="40000"/>
                      <a:lumOff val="60000"/>
                    </a:schemeClr>
                  </a:gs>
                </a:gsLst>
                <a:lin ang="5400000" scaled="1"/>
                <a:tileRect/>
              </a:gra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wrap="none" tIns="91440" bIns="91440"/>
              <a:lstStyle/>
              <a:p>
                <a:pPr marL="339725" indent="-222250">
                  <a:buClr>
                    <a:schemeClr val="accent2"/>
                  </a:buClr>
                  <a:defRPr/>
                </a:pPr>
                <a:endParaRPr lang="en-US" sz="1800" b="0" dirty="0">
                  <a:latin typeface="맑은 고딕" pitchFamily="50" charset="-127"/>
                  <a:ea typeface="맑은 고딕" pitchFamily="50" charset="-127"/>
                </a:endParaRPr>
              </a:p>
            </p:txBody>
          </p:sp>
          <p:sp>
            <p:nvSpPr>
              <p:cNvPr id="66" name="Rectangle 7"/>
              <p:cNvSpPr>
                <a:spLocks noChangeArrowheads="1"/>
              </p:cNvSpPr>
              <p:nvPr/>
            </p:nvSpPr>
            <p:spPr bwMode="auto">
              <a:xfrm>
                <a:off x="869743" y="2627217"/>
                <a:ext cx="1520178" cy="400970"/>
              </a:xfrm>
              <a:prstGeom prst="rect">
                <a:avLst/>
              </a:prstGeom>
              <a:solidFill>
                <a:schemeClr val="tx1">
                  <a:lumMod val="65000"/>
                  <a:lumOff val="35000"/>
                </a:schemeClr>
              </a:solidFill>
              <a:ln w="9525">
                <a:noFill/>
                <a:miter lim="800000"/>
                <a:headEnd/>
                <a:tailEnd/>
              </a:ln>
              <a:effectLst/>
              <a:scene3d>
                <a:camera prst="orthographicFront"/>
                <a:lightRig rig="threePt" dir="t"/>
              </a:scene3d>
              <a:sp3d>
                <a:bevelT/>
              </a:sp3d>
            </p:spPr>
            <p:txBody>
              <a:bodyPr wrap="none" anchor="ctr"/>
              <a:lstStyle/>
              <a:p>
                <a:pPr algn="ctr" eaLnBrk="0" hangingPunct="0">
                  <a:defRPr/>
                </a:pPr>
                <a:r>
                  <a:rPr lang="en-US" sz="1200" dirty="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Embedded I/O</a:t>
                </a:r>
              </a:p>
            </p:txBody>
          </p:sp>
          <p:sp>
            <p:nvSpPr>
              <p:cNvPr id="68" name="Rectangle 8"/>
              <p:cNvSpPr>
                <a:spLocks noChangeArrowheads="1"/>
              </p:cNvSpPr>
              <p:nvPr/>
            </p:nvSpPr>
            <p:spPr bwMode="auto">
              <a:xfrm>
                <a:off x="1577179" y="2100690"/>
                <a:ext cx="815442" cy="445523"/>
              </a:xfrm>
              <a:prstGeom prst="rect">
                <a:avLst/>
              </a:prstGeom>
              <a:solidFill>
                <a:schemeClr val="tx1">
                  <a:lumMod val="65000"/>
                  <a:lumOff val="35000"/>
                </a:schemeClr>
              </a:solidFill>
              <a:ln w="9525">
                <a:noFill/>
                <a:miter lim="800000"/>
                <a:headEnd/>
                <a:tailEnd/>
              </a:ln>
              <a:effectLst/>
              <a:scene3d>
                <a:camera prst="orthographicFront"/>
                <a:lightRig rig="threePt" dir="t"/>
              </a:scene3d>
              <a:sp3d>
                <a:bevelT/>
              </a:sp3d>
            </p:spPr>
            <p:txBody>
              <a:bodyPr wrap="none" anchor="ctr"/>
              <a:lstStyle/>
              <a:p>
                <a:pPr algn="ctr" eaLnBrk="0" hangingPunct="0">
                  <a:defRPr/>
                </a:pPr>
                <a:r>
                  <a:rPr lang="en-US" sz="1200" dirty="0">
                    <a:solidFill>
                      <a:schemeClr val="bg1"/>
                    </a:solidFill>
                    <a:effectLst>
                      <a:outerShdw blurRad="38100" dist="38100" dir="2700000" algn="tl">
                        <a:srgbClr val="000000">
                          <a:alpha val="43137"/>
                        </a:srgbClr>
                      </a:outerShdw>
                    </a:effectLst>
                    <a:latin typeface="맑은 고딕" pitchFamily="50" charset="-127"/>
                    <a:ea typeface="맑은 고딕" pitchFamily="50" charset="-127"/>
                  </a:rPr>
                  <a:t>PCI</a:t>
                </a:r>
              </a:p>
            </p:txBody>
          </p:sp>
          <p:sp>
            <p:nvSpPr>
              <p:cNvPr id="70" name="AutoShape 9"/>
              <p:cNvSpPr>
                <a:spLocks noChangeAspect="1" noChangeArrowheads="1"/>
              </p:cNvSpPr>
              <p:nvPr/>
            </p:nvSpPr>
            <p:spPr bwMode="auto">
              <a:xfrm>
                <a:off x="880026" y="2100690"/>
                <a:ext cx="612931" cy="449573"/>
              </a:xfrm>
              <a:prstGeom prst="flowChartMagneticDisk">
                <a:avLst/>
              </a:prstGeom>
              <a:gradFill rotWithShape="0">
                <a:gsLst>
                  <a:gs pos="0">
                    <a:schemeClr val="bg2">
                      <a:gamma/>
                      <a:tint val="12157"/>
                      <a:invGamma/>
                    </a:schemeClr>
                  </a:gs>
                  <a:gs pos="100000">
                    <a:schemeClr val="tx1">
                      <a:lumMod val="65000"/>
                      <a:lumOff val="35000"/>
                    </a:schemeClr>
                  </a:gs>
                </a:gsLst>
                <a:lin ang="5400000" scaled="1"/>
              </a:gradFill>
              <a:ln w="12700">
                <a:solidFill>
                  <a:schemeClr val="folHlink"/>
                </a:solidFill>
                <a:round/>
                <a:headEnd/>
                <a:tailEnd/>
              </a:ln>
              <a:effectLst/>
              <a:scene3d>
                <a:camera prst="orthographicFront"/>
                <a:lightRig rig="threePt" dir="t"/>
              </a:scene3d>
              <a:sp3d>
                <a:bevelT/>
              </a:sp3d>
            </p:spPr>
            <p:txBody>
              <a:bodyPr wrap="none" tIns="411480" anchor="ctr" anchorCtr="1"/>
              <a:lstStyle>
                <a:lvl1pPr>
                  <a:defRPr sz="2000" b="1">
                    <a:solidFill>
                      <a:srgbClr val="003366"/>
                    </a:solidFill>
                    <a:latin typeface="Tahoma" pitchFamily="34" charset="0"/>
                  </a:defRPr>
                </a:lvl1pPr>
                <a:lvl2pPr marL="742950" indent="-285750">
                  <a:defRPr sz="2000" b="1">
                    <a:solidFill>
                      <a:srgbClr val="003366"/>
                    </a:solidFill>
                    <a:latin typeface="Tahoma" pitchFamily="34" charset="0"/>
                  </a:defRPr>
                </a:lvl2pPr>
                <a:lvl3pPr marL="1143000" indent="-228600">
                  <a:defRPr sz="2000" b="1">
                    <a:solidFill>
                      <a:srgbClr val="003366"/>
                    </a:solidFill>
                    <a:latin typeface="Tahoma" pitchFamily="34" charset="0"/>
                  </a:defRPr>
                </a:lvl3pPr>
                <a:lvl4pPr marL="1600200" indent="-228600">
                  <a:defRPr sz="2000" b="1">
                    <a:solidFill>
                      <a:srgbClr val="003366"/>
                    </a:solidFill>
                    <a:latin typeface="Tahoma" pitchFamily="34" charset="0"/>
                  </a:defRPr>
                </a:lvl4pPr>
                <a:lvl5pPr marL="2057400" indent="-228600">
                  <a:defRPr sz="2000" b="1">
                    <a:solidFill>
                      <a:srgbClr val="003366"/>
                    </a:solidFill>
                    <a:latin typeface="Tahoma" pitchFamily="34" charset="0"/>
                  </a:defRPr>
                </a:lvl5pPr>
                <a:lvl6pPr marL="2514600" indent="-228600" fontAlgn="base">
                  <a:spcBef>
                    <a:spcPct val="0"/>
                  </a:spcBef>
                  <a:spcAft>
                    <a:spcPct val="0"/>
                  </a:spcAft>
                  <a:defRPr sz="2000" b="1">
                    <a:solidFill>
                      <a:srgbClr val="003366"/>
                    </a:solidFill>
                    <a:latin typeface="Tahoma" pitchFamily="34" charset="0"/>
                  </a:defRPr>
                </a:lvl6pPr>
                <a:lvl7pPr marL="2971800" indent="-228600" fontAlgn="base">
                  <a:spcBef>
                    <a:spcPct val="0"/>
                  </a:spcBef>
                  <a:spcAft>
                    <a:spcPct val="0"/>
                  </a:spcAft>
                  <a:defRPr sz="2000" b="1">
                    <a:solidFill>
                      <a:srgbClr val="003366"/>
                    </a:solidFill>
                    <a:latin typeface="Tahoma" pitchFamily="34" charset="0"/>
                  </a:defRPr>
                </a:lvl7pPr>
                <a:lvl8pPr marL="3429000" indent="-228600" fontAlgn="base">
                  <a:spcBef>
                    <a:spcPct val="0"/>
                  </a:spcBef>
                  <a:spcAft>
                    <a:spcPct val="0"/>
                  </a:spcAft>
                  <a:defRPr sz="2000" b="1">
                    <a:solidFill>
                      <a:srgbClr val="003366"/>
                    </a:solidFill>
                    <a:latin typeface="Tahoma" pitchFamily="34" charset="0"/>
                  </a:defRPr>
                </a:lvl8pPr>
                <a:lvl9pPr marL="3886200" indent="-228600" fontAlgn="base">
                  <a:spcBef>
                    <a:spcPct val="0"/>
                  </a:spcBef>
                  <a:spcAft>
                    <a:spcPct val="0"/>
                  </a:spcAft>
                  <a:defRPr sz="2000" b="1">
                    <a:solidFill>
                      <a:srgbClr val="003366"/>
                    </a:solidFill>
                    <a:latin typeface="Tahoma" pitchFamily="34" charset="0"/>
                  </a:defRPr>
                </a:lvl9pPr>
              </a:lstStyle>
              <a:p>
                <a:pPr algn="ctr" eaLnBrk="0" hangingPunct="0">
                  <a:lnSpc>
                    <a:spcPts val="2763"/>
                  </a:lnSpc>
                </a:pPr>
                <a:endParaRPr lang="en-US" altLang="ko-KR" sz="1100">
                  <a:solidFill>
                    <a:schemeClr val="bg1"/>
                  </a:solidFill>
                  <a:effectLst>
                    <a:outerShdw blurRad="38100" dist="38100" dir="2700000" algn="tl">
                      <a:srgbClr val="C0C0C0"/>
                    </a:outerShdw>
                  </a:effectLst>
                  <a:latin typeface="맑은 고딕" pitchFamily="50" charset="-127"/>
                  <a:ea typeface="맑은 고딕" pitchFamily="50" charset="-127"/>
                  <a:cs typeface="Arial" charset="0"/>
                </a:endParaRPr>
              </a:p>
              <a:p>
                <a:pPr algn="ctr" eaLnBrk="0" hangingPunct="0">
                  <a:lnSpc>
                    <a:spcPts val="2763"/>
                  </a:lnSpc>
                </a:pPr>
                <a:endParaRPr lang="en-US" altLang="ko-KR" sz="1100">
                  <a:solidFill>
                    <a:schemeClr val="bg1"/>
                  </a:solidFill>
                  <a:effectLst>
                    <a:outerShdw blurRad="38100" dist="38100" dir="2700000" algn="tl">
                      <a:srgbClr val="C0C0C0"/>
                    </a:outerShdw>
                  </a:effectLst>
                  <a:latin typeface="맑은 고딕" pitchFamily="50" charset="-127"/>
                  <a:ea typeface="맑은 고딕" pitchFamily="50" charset="-127"/>
                  <a:cs typeface="Arial" charset="0"/>
                </a:endParaRPr>
              </a:p>
              <a:p>
                <a:pPr algn="ctr" eaLnBrk="0" hangingPunct="0">
                  <a:lnSpc>
                    <a:spcPts val="2763"/>
                  </a:lnSpc>
                </a:pPr>
                <a:endParaRPr lang="en-US" altLang="ko-KR" sz="1100">
                  <a:solidFill>
                    <a:schemeClr val="bg1"/>
                  </a:solidFill>
                  <a:effectLst>
                    <a:outerShdw blurRad="38100" dist="38100" dir="2700000" algn="tl">
                      <a:srgbClr val="C0C0C0"/>
                    </a:outerShdw>
                  </a:effectLst>
                  <a:latin typeface="맑은 고딕" pitchFamily="50" charset="-127"/>
                  <a:ea typeface="맑은 고딕" pitchFamily="50" charset="-127"/>
                  <a:cs typeface="Arial" charset="0"/>
                </a:endParaRPr>
              </a:p>
              <a:p>
                <a:pPr algn="ctr" eaLnBrk="0" hangingPunct="0">
                  <a:lnSpc>
                    <a:spcPts val="2763"/>
                  </a:lnSpc>
                </a:pPr>
                <a:endParaRPr lang="en-US" altLang="ko-KR" sz="1100">
                  <a:solidFill>
                    <a:schemeClr val="bg1"/>
                  </a:solidFill>
                  <a:effectLst>
                    <a:outerShdw blurRad="38100" dist="38100" dir="2700000" algn="tl">
                      <a:srgbClr val="C0C0C0"/>
                    </a:outerShdw>
                  </a:effectLst>
                  <a:latin typeface="맑은 고딕" pitchFamily="50" charset="-127"/>
                  <a:ea typeface="맑은 고딕" pitchFamily="50" charset="-127"/>
                  <a:cs typeface="Arial" charset="0"/>
                </a:endParaRPr>
              </a:p>
              <a:p>
                <a:pPr algn="ctr" eaLnBrk="0" hangingPunct="0">
                  <a:lnSpc>
                    <a:spcPts val="2763"/>
                  </a:lnSpc>
                </a:pPr>
                <a:endParaRPr lang="en-US" altLang="ko-KR" sz="1200">
                  <a:solidFill>
                    <a:schemeClr val="bg1"/>
                  </a:solidFill>
                  <a:effectLst>
                    <a:outerShdw blurRad="38100" dist="38100" dir="2700000" algn="tl">
                      <a:srgbClr val="C0C0C0"/>
                    </a:outerShdw>
                  </a:effectLst>
                  <a:latin typeface="맑은 고딕" pitchFamily="50" charset="-127"/>
                  <a:ea typeface="맑은 고딕" pitchFamily="50" charset="-127"/>
                  <a:cs typeface="Arial" charset="0"/>
                </a:endParaRPr>
              </a:p>
            </p:txBody>
          </p:sp>
          <p:sp>
            <p:nvSpPr>
              <p:cNvPr id="71" name="Rectangle 11"/>
              <p:cNvSpPr>
                <a:spLocks noChangeArrowheads="1"/>
              </p:cNvSpPr>
              <p:nvPr/>
            </p:nvSpPr>
            <p:spPr bwMode="auto">
              <a:xfrm>
                <a:off x="4436900" y="2100692"/>
                <a:ext cx="1394621" cy="272714"/>
              </a:xfrm>
              <a:prstGeom prst="rect">
                <a:avLst/>
              </a:prstGeom>
              <a:solidFill>
                <a:schemeClr val="tx1">
                  <a:lumMod val="85000"/>
                  <a:lumOff val="1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182880" tIns="0" rIns="0" bIns="0" anchor="ctr"/>
              <a:lstStyle/>
              <a:p>
                <a:pPr>
                  <a:defRPr/>
                </a:pPr>
                <a:r>
                  <a:rPr lang="en-US" sz="1200" dirty="0">
                    <a:solidFill>
                      <a:schemeClr val="bg1"/>
                    </a:solidFill>
                    <a:latin typeface="맑은 고딕" pitchFamily="50" charset="-127"/>
                    <a:ea typeface="맑은 고딕" pitchFamily="50" charset="-127"/>
                  </a:rPr>
                  <a:t>CPU</a:t>
                </a:r>
              </a:p>
            </p:txBody>
          </p:sp>
          <p:sp>
            <p:nvSpPr>
              <p:cNvPr id="72" name="Rectangle 12"/>
              <p:cNvSpPr>
                <a:spLocks noChangeArrowheads="1"/>
              </p:cNvSpPr>
              <p:nvPr/>
            </p:nvSpPr>
            <p:spPr bwMode="auto">
              <a:xfrm>
                <a:off x="4436900" y="2430109"/>
                <a:ext cx="1394621" cy="272714"/>
              </a:xfrm>
              <a:prstGeom prst="rect">
                <a:avLst/>
              </a:prstGeom>
              <a:solidFill>
                <a:schemeClr val="tx1">
                  <a:lumMod val="85000"/>
                  <a:lumOff val="1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182880" tIns="0" rIns="0" bIns="0" anchor="ctr"/>
              <a:lstStyle/>
              <a:p>
                <a:pPr>
                  <a:defRPr/>
                </a:pPr>
                <a:r>
                  <a:rPr lang="en-US" sz="1200" dirty="0">
                    <a:solidFill>
                      <a:schemeClr val="bg1"/>
                    </a:solidFill>
                    <a:latin typeface="맑은 고딕" pitchFamily="50" charset="-127"/>
                    <a:ea typeface="맑은 고딕" pitchFamily="50" charset="-127"/>
                  </a:rPr>
                  <a:t>Chipset</a:t>
                </a:r>
              </a:p>
            </p:txBody>
          </p:sp>
          <p:sp>
            <p:nvSpPr>
              <p:cNvPr id="74" name="Rectangle 13"/>
              <p:cNvSpPr>
                <a:spLocks noChangeArrowheads="1"/>
              </p:cNvSpPr>
              <p:nvPr/>
            </p:nvSpPr>
            <p:spPr bwMode="auto">
              <a:xfrm>
                <a:off x="4436900" y="2759526"/>
                <a:ext cx="1394621" cy="272714"/>
              </a:xfrm>
              <a:prstGeom prst="rect">
                <a:avLst/>
              </a:prstGeom>
              <a:solidFill>
                <a:schemeClr val="tx1">
                  <a:lumMod val="85000"/>
                  <a:lumOff val="1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182880" tIns="0" rIns="0" bIns="0" anchor="ctr"/>
              <a:lstStyle/>
              <a:p>
                <a:pPr>
                  <a:defRPr/>
                </a:pPr>
                <a:r>
                  <a:rPr lang="en-US" sz="1200" dirty="0">
                    <a:solidFill>
                      <a:schemeClr val="bg1"/>
                    </a:solidFill>
                    <a:latin typeface="맑은 고딕" pitchFamily="50" charset="-127"/>
                    <a:ea typeface="맑은 고딕" pitchFamily="50" charset="-127"/>
                  </a:rPr>
                  <a:t>Memory</a:t>
                </a:r>
              </a:p>
            </p:txBody>
          </p:sp>
        </p:grpSp>
        <p:sp>
          <p:nvSpPr>
            <p:cNvPr id="75" name="Rectangle 6"/>
            <p:cNvSpPr>
              <a:spLocks noChangeArrowheads="1"/>
            </p:cNvSpPr>
            <p:nvPr/>
          </p:nvSpPr>
          <p:spPr bwMode="auto">
            <a:xfrm>
              <a:off x="3634269" y="3675570"/>
              <a:ext cx="1847685" cy="932897"/>
            </a:xfrm>
            <a:prstGeom prst="rect">
              <a:avLst/>
            </a:prstGeom>
            <a:solidFill>
              <a:schemeClr val="accent3">
                <a:lumMod val="8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a:defRPr/>
              </a:pPr>
              <a:r>
                <a:rPr lang="en-US" sz="1400" dirty="0">
                  <a:solidFill>
                    <a:schemeClr val="tx1"/>
                  </a:solidFill>
                  <a:latin typeface="맑은 고딕" pitchFamily="50" charset="-127"/>
                  <a:ea typeface="맑은 고딕" pitchFamily="50" charset="-127"/>
                </a:rPr>
                <a:t>Automated Uptime </a:t>
              </a:r>
              <a:br>
                <a:rPr lang="en-US" sz="1400" dirty="0">
                  <a:solidFill>
                    <a:schemeClr val="tx1"/>
                  </a:solidFill>
                  <a:latin typeface="맑은 고딕" pitchFamily="50" charset="-127"/>
                  <a:ea typeface="맑은 고딕" pitchFamily="50" charset="-127"/>
                </a:rPr>
              </a:br>
              <a:r>
                <a:rPr lang="en-US" sz="1400" dirty="0">
                  <a:solidFill>
                    <a:schemeClr val="tx1"/>
                  </a:solidFill>
                  <a:latin typeface="맑은 고딕" pitchFamily="50" charset="-127"/>
                  <a:ea typeface="맑은 고딕" pitchFamily="50" charset="-127"/>
                </a:rPr>
                <a:t>Layer</a:t>
              </a:r>
            </a:p>
            <a:p>
              <a:pPr algn="ctr">
                <a:defRPr/>
              </a:pPr>
              <a:r>
                <a:rPr lang="ko-KR" altLang="en-US" sz="1400" dirty="0" smtClean="0">
                  <a:solidFill>
                    <a:schemeClr val="tx1"/>
                  </a:solidFill>
                  <a:latin typeface="맑은 고딕" pitchFamily="50" charset="-127"/>
                  <a:ea typeface="맑은 고딕" pitchFamily="50" charset="-127"/>
                </a:rPr>
                <a:t>장애감지 및 격리</a:t>
              </a:r>
              <a:endParaRPr lang="en-US" sz="1400" dirty="0">
                <a:solidFill>
                  <a:schemeClr val="tx1"/>
                </a:solidFill>
                <a:latin typeface="맑은 고딕" pitchFamily="50" charset="-127"/>
                <a:ea typeface="맑은 고딕" pitchFamily="50" charset="-127"/>
              </a:endParaRPr>
            </a:p>
          </p:txBody>
        </p:sp>
      </p:grpSp>
      <p:grpSp>
        <p:nvGrpSpPr>
          <p:cNvPr id="9" name="Group 21"/>
          <p:cNvGrpSpPr>
            <a:grpSpLocks/>
          </p:cNvGrpSpPr>
          <p:nvPr/>
        </p:nvGrpSpPr>
        <p:grpSpPr bwMode="auto">
          <a:xfrm>
            <a:off x="7523163" y="2908394"/>
            <a:ext cx="866775" cy="1425390"/>
            <a:chOff x="7013575" y="4030400"/>
            <a:chExt cx="609600" cy="1170486"/>
          </a:xfrm>
        </p:grpSpPr>
        <p:grpSp>
          <p:nvGrpSpPr>
            <p:cNvPr id="249913" name="Group 26"/>
            <p:cNvGrpSpPr>
              <a:grpSpLocks/>
            </p:cNvGrpSpPr>
            <p:nvPr/>
          </p:nvGrpSpPr>
          <p:grpSpPr bwMode="auto">
            <a:xfrm>
              <a:off x="7013575" y="4108360"/>
              <a:ext cx="609600" cy="991674"/>
              <a:chOff x="149" y="721"/>
              <a:chExt cx="548" cy="933"/>
            </a:xfrm>
          </p:grpSpPr>
          <p:sp>
            <p:nvSpPr>
              <p:cNvPr id="249914" name="AutoShape 27"/>
              <p:cNvSpPr>
                <a:spLocks noChangeArrowheads="1"/>
              </p:cNvSpPr>
              <p:nvPr/>
            </p:nvSpPr>
            <p:spPr bwMode="auto">
              <a:xfrm rot="5400000">
                <a:off x="-35" y="905"/>
                <a:ext cx="915" cy="548"/>
              </a:xfrm>
              <a:custGeom>
                <a:avLst/>
                <a:gdLst>
                  <a:gd name="T0" fmla="*/ 1 w 21600"/>
                  <a:gd name="T1" fmla="*/ 0 h 21600"/>
                  <a:gd name="T2" fmla="*/ 0 w 21600"/>
                  <a:gd name="T3" fmla="*/ 0 h 21600"/>
                  <a:gd name="T4" fmla="*/ 1 w 21600"/>
                  <a:gd name="T5" fmla="*/ 0 h 21600"/>
                  <a:gd name="T6" fmla="*/ 2 w 21600"/>
                  <a:gd name="T7" fmla="*/ 0 h 21600"/>
                  <a:gd name="T8" fmla="*/ 1 w 21600"/>
                  <a:gd name="T9" fmla="*/ 0 h 21600"/>
                  <a:gd name="T10" fmla="*/ 1 w 21600"/>
                  <a:gd name="T11" fmla="*/ 0 h 21600"/>
                  <a:gd name="T12" fmla="*/ 0 60000 65536"/>
                  <a:gd name="T13" fmla="*/ 0 60000 65536"/>
                  <a:gd name="T14" fmla="*/ 0 60000 65536"/>
                  <a:gd name="T15" fmla="*/ 0 60000 65536"/>
                  <a:gd name="T16" fmla="*/ 0 60000 65536"/>
                  <a:gd name="T17" fmla="*/ 0 60000 65536"/>
                  <a:gd name="T18" fmla="*/ 3163 w 21600"/>
                  <a:gd name="T19" fmla="*/ 3153 h 21600"/>
                  <a:gd name="T20" fmla="*/ 18437 w 21600"/>
                  <a:gd name="T21" fmla="*/ 1844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81" y="10811"/>
                    </a:moveTo>
                    <a:cubicBezTo>
                      <a:pt x="17581" y="10807"/>
                      <a:pt x="17582" y="10803"/>
                      <a:pt x="17582" y="10800"/>
                    </a:cubicBezTo>
                    <a:cubicBezTo>
                      <a:pt x="17582" y="7054"/>
                      <a:pt x="14545" y="4018"/>
                      <a:pt x="10800" y="4018"/>
                    </a:cubicBezTo>
                    <a:cubicBezTo>
                      <a:pt x="7054" y="4018"/>
                      <a:pt x="4018" y="7054"/>
                      <a:pt x="4018" y="10800"/>
                    </a:cubicBezTo>
                    <a:lnTo>
                      <a:pt x="0" y="10800"/>
                    </a:lnTo>
                    <a:cubicBezTo>
                      <a:pt x="0" y="4835"/>
                      <a:pt x="4835" y="0"/>
                      <a:pt x="10800" y="0"/>
                    </a:cubicBezTo>
                    <a:cubicBezTo>
                      <a:pt x="16764" y="0"/>
                      <a:pt x="21600" y="4835"/>
                      <a:pt x="21600" y="10800"/>
                    </a:cubicBezTo>
                    <a:cubicBezTo>
                      <a:pt x="21600" y="10806"/>
                      <a:pt x="21599" y="10812"/>
                      <a:pt x="21599" y="10819"/>
                    </a:cubicBezTo>
                    <a:lnTo>
                      <a:pt x="24299" y="10823"/>
                    </a:lnTo>
                    <a:lnTo>
                      <a:pt x="19582" y="15524"/>
                    </a:lnTo>
                    <a:lnTo>
                      <a:pt x="14881" y="10807"/>
                    </a:lnTo>
                    <a:lnTo>
                      <a:pt x="17581" y="10811"/>
                    </a:lnTo>
                    <a:close/>
                  </a:path>
                </a:pathLst>
              </a:cu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ko-KR" altLang="en-US">
                  <a:latin typeface="맑은 고딕" pitchFamily="50" charset="-127"/>
                  <a:ea typeface="맑은 고딕" pitchFamily="50" charset="-127"/>
                </a:endParaRPr>
              </a:p>
            </p:txBody>
          </p:sp>
          <p:sp>
            <p:nvSpPr>
              <p:cNvPr id="249915" name="AutoShape 28"/>
              <p:cNvSpPr>
                <a:spLocks noChangeArrowheads="1"/>
              </p:cNvSpPr>
              <p:nvPr/>
            </p:nvSpPr>
            <p:spPr bwMode="auto">
              <a:xfrm rot="16200000" flipV="1">
                <a:off x="-42" y="916"/>
                <a:ext cx="929" cy="548"/>
              </a:xfrm>
              <a:custGeom>
                <a:avLst/>
                <a:gdLst>
                  <a:gd name="T0" fmla="*/ 1 w 21600"/>
                  <a:gd name="T1" fmla="*/ 0 h 21600"/>
                  <a:gd name="T2" fmla="*/ 0 w 21600"/>
                  <a:gd name="T3" fmla="*/ 0 h 21600"/>
                  <a:gd name="T4" fmla="*/ 1 w 21600"/>
                  <a:gd name="T5" fmla="*/ 0 h 21600"/>
                  <a:gd name="T6" fmla="*/ 2 w 21600"/>
                  <a:gd name="T7" fmla="*/ 0 h 21600"/>
                  <a:gd name="T8" fmla="*/ 2 w 21600"/>
                  <a:gd name="T9" fmla="*/ 0 h 21600"/>
                  <a:gd name="T10" fmla="*/ 1 w 21600"/>
                  <a:gd name="T11" fmla="*/ 0 h 21600"/>
                  <a:gd name="T12" fmla="*/ 0 60000 65536"/>
                  <a:gd name="T13" fmla="*/ 0 60000 65536"/>
                  <a:gd name="T14" fmla="*/ 0 60000 65536"/>
                  <a:gd name="T15" fmla="*/ 0 60000 65536"/>
                  <a:gd name="T16" fmla="*/ 0 60000 65536"/>
                  <a:gd name="T17" fmla="*/ 0 60000 65536"/>
                  <a:gd name="T18" fmla="*/ 3162 w 21600"/>
                  <a:gd name="T19" fmla="*/ 3153 h 21600"/>
                  <a:gd name="T20" fmla="*/ 18438 w 21600"/>
                  <a:gd name="T21" fmla="*/ 1844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81" y="10811"/>
                    </a:moveTo>
                    <a:cubicBezTo>
                      <a:pt x="17581" y="10807"/>
                      <a:pt x="17582" y="10803"/>
                      <a:pt x="17582" y="10800"/>
                    </a:cubicBezTo>
                    <a:cubicBezTo>
                      <a:pt x="17582" y="7054"/>
                      <a:pt x="14545" y="4018"/>
                      <a:pt x="10800" y="4018"/>
                    </a:cubicBezTo>
                    <a:cubicBezTo>
                      <a:pt x="7054" y="4018"/>
                      <a:pt x="4018" y="7054"/>
                      <a:pt x="4018" y="10800"/>
                    </a:cubicBezTo>
                    <a:cubicBezTo>
                      <a:pt x="4017" y="11131"/>
                      <a:pt x="4042" y="11462"/>
                      <a:pt x="4090" y="11791"/>
                    </a:cubicBezTo>
                    <a:lnTo>
                      <a:pt x="115" y="12378"/>
                    </a:lnTo>
                    <a:cubicBezTo>
                      <a:pt x="38" y="11855"/>
                      <a:pt x="0" y="11328"/>
                      <a:pt x="0" y="10800"/>
                    </a:cubicBezTo>
                    <a:cubicBezTo>
                      <a:pt x="0" y="4835"/>
                      <a:pt x="4835" y="0"/>
                      <a:pt x="10800" y="0"/>
                    </a:cubicBezTo>
                    <a:cubicBezTo>
                      <a:pt x="16764" y="0"/>
                      <a:pt x="21600" y="4835"/>
                      <a:pt x="21600" y="10800"/>
                    </a:cubicBezTo>
                    <a:cubicBezTo>
                      <a:pt x="21600" y="10806"/>
                      <a:pt x="21599" y="10812"/>
                      <a:pt x="21599" y="10819"/>
                    </a:cubicBezTo>
                    <a:lnTo>
                      <a:pt x="24299" y="10823"/>
                    </a:lnTo>
                    <a:lnTo>
                      <a:pt x="19582" y="15524"/>
                    </a:lnTo>
                    <a:lnTo>
                      <a:pt x="14881" y="10807"/>
                    </a:lnTo>
                    <a:lnTo>
                      <a:pt x="17581" y="10811"/>
                    </a:lnTo>
                    <a:close/>
                  </a:path>
                </a:pathLst>
              </a:cu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ko-KR" altLang="en-US">
                  <a:latin typeface="맑은 고딕" pitchFamily="50" charset="-127"/>
                  <a:ea typeface="맑은 고딕" pitchFamily="50" charset="-127"/>
                </a:endParaRPr>
              </a:p>
            </p:txBody>
          </p:sp>
        </p:grpSp>
        <p:sp>
          <p:nvSpPr>
            <p:cNvPr id="249916" name="Text Box 29"/>
            <p:cNvSpPr txBox="1">
              <a:spLocks noChangeArrowheads="1"/>
            </p:cNvSpPr>
            <p:nvPr/>
          </p:nvSpPr>
          <p:spPr bwMode="auto">
            <a:xfrm rot="5400000">
              <a:off x="6822367" y="4523648"/>
              <a:ext cx="1170486" cy="18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3366"/>
                  </a:solidFill>
                  <a:latin typeface="Tahoma" pitchFamily="34" charset="0"/>
                </a:defRPr>
              </a:lvl1pPr>
              <a:lvl2pPr marL="742950" indent="-285750">
                <a:defRPr sz="2000" b="1">
                  <a:solidFill>
                    <a:srgbClr val="003366"/>
                  </a:solidFill>
                  <a:latin typeface="Tahoma" pitchFamily="34" charset="0"/>
                </a:defRPr>
              </a:lvl2pPr>
              <a:lvl3pPr marL="1143000" indent="-228600">
                <a:defRPr sz="2000" b="1">
                  <a:solidFill>
                    <a:srgbClr val="003366"/>
                  </a:solidFill>
                  <a:latin typeface="Tahoma" pitchFamily="34" charset="0"/>
                </a:defRPr>
              </a:lvl3pPr>
              <a:lvl4pPr marL="1600200" indent="-228600">
                <a:defRPr sz="2000" b="1">
                  <a:solidFill>
                    <a:srgbClr val="003366"/>
                  </a:solidFill>
                  <a:latin typeface="Tahoma" pitchFamily="34" charset="0"/>
                </a:defRPr>
              </a:lvl4pPr>
              <a:lvl5pPr marL="2057400" indent="-228600">
                <a:defRPr sz="2000" b="1">
                  <a:solidFill>
                    <a:srgbClr val="003366"/>
                  </a:solidFill>
                  <a:latin typeface="Tahoma" pitchFamily="34" charset="0"/>
                </a:defRPr>
              </a:lvl5pPr>
              <a:lvl6pPr marL="2514600" indent="-228600" fontAlgn="base">
                <a:spcBef>
                  <a:spcPct val="0"/>
                </a:spcBef>
                <a:spcAft>
                  <a:spcPct val="0"/>
                </a:spcAft>
                <a:defRPr sz="2000" b="1">
                  <a:solidFill>
                    <a:srgbClr val="003366"/>
                  </a:solidFill>
                  <a:latin typeface="Tahoma" pitchFamily="34" charset="0"/>
                </a:defRPr>
              </a:lvl6pPr>
              <a:lvl7pPr marL="2971800" indent="-228600" fontAlgn="base">
                <a:spcBef>
                  <a:spcPct val="0"/>
                </a:spcBef>
                <a:spcAft>
                  <a:spcPct val="0"/>
                </a:spcAft>
                <a:defRPr sz="2000" b="1">
                  <a:solidFill>
                    <a:srgbClr val="003366"/>
                  </a:solidFill>
                  <a:latin typeface="Tahoma" pitchFamily="34" charset="0"/>
                </a:defRPr>
              </a:lvl7pPr>
              <a:lvl8pPr marL="3429000" indent="-228600" fontAlgn="base">
                <a:spcBef>
                  <a:spcPct val="0"/>
                </a:spcBef>
                <a:spcAft>
                  <a:spcPct val="0"/>
                </a:spcAft>
                <a:defRPr sz="2000" b="1">
                  <a:solidFill>
                    <a:srgbClr val="003366"/>
                  </a:solidFill>
                  <a:latin typeface="Tahoma" pitchFamily="34" charset="0"/>
                </a:defRPr>
              </a:lvl8pPr>
              <a:lvl9pPr marL="3886200" indent="-228600" fontAlgn="base">
                <a:spcBef>
                  <a:spcPct val="0"/>
                </a:spcBef>
                <a:spcAft>
                  <a:spcPct val="0"/>
                </a:spcAft>
                <a:defRPr sz="2000" b="1">
                  <a:solidFill>
                    <a:srgbClr val="003366"/>
                  </a:solidFill>
                  <a:latin typeface="Tahoma" pitchFamily="34" charset="0"/>
                </a:defRPr>
              </a:lvl9pPr>
            </a:lstStyle>
            <a:p>
              <a:pPr algn="ctr" eaLnBrk="0" hangingPunct="0"/>
              <a:r>
                <a:rPr lang="en-US" altLang="ko-KR" sz="1100" dirty="0" err="1">
                  <a:solidFill>
                    <a:schemeClr val="tx1"/>
                  </a:solidFill>
                  <a:latin typeface="맑은 고딕" pitchFamily="50" charset="-127"/>
                  <a:ea typeface="맑은 고딕" pitchFamily="50" charset="-127"/>
                  <a:cs typeface="Arial" charset="0"/>
                </a:rPr>
                <a:t>Lockstepped</a:t>
              </a:r>
              <a:r>
                <a:rPr lang="en-US" altLang="ko-KR" sz="1100" dirty="0">
                  <a:solidFill>
                    <a:schemeClr val="tx1"/>
                  </a:solidFill>
                  <a:latin typeface="맑은 고딕" pitchFamily="50" charset="-127"/>
                  <a:ea typeface="맑은 고딕" pitchFamily="50" charset="-127"/>
                  <a:cs typeface="Arial" charset="0"/>
                </a:rPr>
                <a:t> CPUs</a:t>
              </a:r>
            </a:p>
          </p:txBody>
        </p:sp>
      </p:grpSp>
      <p:grpSp>
        <p:nvGrpSpPr>
          <p:cNvPr id="11" name="Group 26"/>
          <p:cNvGrpSpPr>
            <a:grpSpLocks/>
          </p:cNvGrpSpPr>
          <p:nvPr/>
        </p:nvGrpSpPr>
        <p:grpSpPr bwMode="auto">
          <a:xfrm>
            <a:off x="727075" y="2976462"/>
            <a:ext cx="868363" cy="1208816"/>
            <a:chOff x="1907728" y="4119609"/>
            <a:chExt cx="609600" cy="993305"/>
          </a:xfrm>
        </p:grpSpPr>
        <p:grpSp>
          <p:nvGrpSpPr>
            <p:cNvPr id="249918" name="Group 30"/>
            <p:cNvGrpSpPr>
              <a:grpSpLocks/>
            </p:cNvGrpSpPr>
            <p:nvPr/>
          </p:nvGrpSpPr>
          <p:grpSpPr bwMode="auto">
            <a:xfrm flipH="1">
              <a:off x="1907728" y="4119609"/>
              <a:ext cx="609600" cy="993305"/>
              <a:chOff x="149" y="721"/>
              <a:chExt cx="548" cy="933"/>
            </a:xfrm>
          </p:grpSpPr>
          <p:sp>
            <p:nvSpPr>
              <p:cNvPr id="249919" name="AutoShape 31"/>
              <p:cNvSpPr>
                <a:spLocks noChangeArrowheads="1"/>
              </p:cNvSpPr>
              <p:nvPr/>
            </p:nvSpPr>
            <p:spPr bwMode="auto">
              <a:xfrm rot="5400000">
                <a:off x="-35" y="905"/>
                <a:ext cx="915" cy="548"/>
              </a:xfrm>
              <a:custGeom>
                <a:avLst/>
                <a:gdLst>
                  <a:gd name="T0" fmla="*/ 1 w 21600"/>
                  <a:gd name="T1" fmla="*/ 0 h 21600"/>
                  <a:gd name="T2" fmla="*/ 0 w 21600"/>
                  <a:gd name="T3" fmla="*/ 0 h 21600"/>
                  <a:gd name="T4" fmla="*/ 1 w 21600"/>
                  <a:gd name="T5" fmla="*/ 0 h 21600"/>
                  <a:gd name="T6" fmla="*/ 2 w 21600"/>
                  <a:gd name="T7" fmla="*/ 0 h 21600"/>
                  <a:gd name="T8" fmla="*/ 1 w 21600"/>
                  <a:gd name="T9" fmla="*/ 0 h 21600"/>
                  <a:gd name="T10" fmla="*/ 1 w 21600"/>
                  <a:gd name="T11" fmla="*/ 0 h 21600"/>
                  <a:gd name="T12" fmla="*/ 0 60000 65536"/>
                  <a:gd name="T13" fmla="*/ 0 60000 65536"/>
                  <a:gd name="T14" fmla="*/ 0 60000 65536"/>
                  <a:gd name="T15" fmla="*/ 0 60000 65536"/>
                  <a:gd name="T16" fmla="*/ 0 60000 65536"/>
                  <a:gd name="T17" fmla="*/ 0 60000 65536"/>
                  <a:gd name="T18" fmla="*/ 3163 w 21600"/>
                  <a:gd name="T19" fmla="*/ 3153 h 21600"/>
                  <a:gd name="T20" fmla="*/ 18437 w 21600"/>
                  <a:gd name="T21" fmla="*/ 1844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81" y="10811"/>
                    </a:moveTo>
                    <a:cubicBezTo>
                      <a:pt x="17581" y="10807"/>
                      <a:pt x="17582" y="10803"/>
                      <a:pt x="17582" y="10800"/>
                    </a:cubicBezTo>
                    <a:cubicBezTo>
                      <a:pt x="17582" y="7054"/>
                      <a:pt x="14545" y="4018"/>
                      <a:pt x="10800" y="4018"/>
                    </a:cubicBezTo>
                    <a:cubicBezTo>
                      <a:pt x="7054" y="4018"/>
                      <a:pt x="4018" y="7054"/>
                      <a:pt x="4018" y="10800"/>
                    </a:cubicBezTo>
                    <a:lnTo>
                      <a:pt x="0" y="10800"/>
                    </a:lnTo>
                    <a:cubicBezTo>
                      <a:pt x="0" y="4835"/>
                      <a:pt x="4835" y="0"/>
                      <a:pt x="10800" y="0"/>
                    </a:cubicBezTo>
                    <a:cubicBezTo>
                      <a:pt x="16764" y="0"/>
                      <a:pt x="21600" y="4835"/>
                      <a:pt x="21600" y="10800"/>
                    </a:cubicBezTo>
                    <a:cubicBezTo>
                      <a:pt x="21600" y="10806"/>
                      <a:pt x="21599" y="10812"/>
                      <a:pt x="21599" y="10819"/>
                    </a:cubicBezTo>
                    <a:lnTo>
                      <a:pt x="24299" y="10823"/>
                    </a:lnTo>
                    <a:lnTo>
                      <a:pt x="19582" y="15524"/>
                    </a:lnTo>
                    <a:lnTo>
                      <a:pt x="14881" y="10807"/>
                    </a:lnTo>
                    <a:lnTo>
                      <a:pt x="17581" y="10811"/>
                    </a:lnTo>
                    <a:close/>
                  </a:path>
                </a:pathLst>
              </a:cu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ko-KR" altLang="en-US">
                  <a:latin typeface="맑은 고딕" pitchFamily="50" charset="-127"/>
                  <a:ea typeface="맑은 고딕" pitchFamily="50" charset="-127"/>
                </a:endParaRPr>
              </a:p>
            </p:txBody>
          </p:sp>
          <p:sp>
            <p:nvSpPr>
              <p:cNvPr id="249920" name="AutoShape 32"/>
              <p:cNvSpPr>
                <a:spLocks noChangeArrowheads="1"/>
              </p:cNvSpPr>
              <p:nvPr/>
            </p:nvSpPr>
            <p:spPr bwMode="auto">
              <a:xfrm rot="16200000" flipV="1">
                <a:off x="-42" y="916"/>
                <a:ext cx="929" cy="548"/>
              </a:xfrm>
              <a:custGeom>
                <a:avLst/>
                <a:gdLst>
                  <a:gd name="T0" fmla="*/ 1 w 21600"/>
                  <a:gd name="T1" fmla="*/ 0 h 21600"/>
                  <a:gd name="T2" fmla="*/ 0 w 21600"/>
                  <a:gd name="T3" fmla="*/ 0 h 21600"/>
                  <a:gd name="T4" fmla="*/ 1 w 21600"/>
                  <a:gd name="T5" fmla="*/ 0 h 21600"/>
                  <a:gd name="T6" fmla="*/ 2 w 21600"/>
                  <a:gd name="T7" fmla="*/ 0 h 21600"/>
                  <a:gd name="T8" fmla="*/ 2 w 21600"/>
                  <a:gd name="T9" fmla="*/ 0 h 21600"/>
                  <a:gd name="T10" fmla="*/ 1 w 21600"/>
                  <a:gd name="T11" fmla="*/ 0 h 21600"/>
                  <a:gd name="T12" fmla="*/ 0 60000 65536"/>
                  <a:gd name="T13" fmla="*/ 0 60000 65536"/>
                  <a:gd name="T14" fmla="*/ 0 60000 65536"/>
                  <a:gd name="T15" fmla="*/ 0 60000 65536"/>
                  <a:gd name="T16" fmla="*/ 0 60000 65536"/>
                  <a:gd name="T17" fmla="*/ 0 60000 65536"/>
                  <a:gd name="T18" fmla="*/ 3162 w 21600"/>
                  <a:gd name="T19" fmla="*/ 3153 h 21600"/>
                  <a:gd name="T20" fmla="*/ 18438 w 21600"/>
                  <a:gd name="T21" fmla="*/ 1844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81" y="10811"/>
                    </a:moveTo>
                    <a:cubicBezTo>
                      <a:pt x="17581" y="10807"/>
                      <a:pt x="17582" y="10803"/>
                      <a:pt x="17582" y="10800"/>
                    </a:cubicBezTo>
                    <a:cubicBezTo>
                      <a:pt x="17582" y="7054"/>
                      <a:pt x="14545" y="4018"/>
                      <a:pt x="10800" y="4018"/>
                    </a:cubicBezTo>
                    <a:cubicBezTo>
                      <a:pt x="7054" y="4018"/>
                      <a:pt x="4018" y="7054"/>
                      <a:pt x="4018" y="10800"/>
                    </a:cubicBezTo>
                    <a:cubicBezTo>
                      <a:pt x="4017" y="11131"/>
                      <a:pt x="4042" y="11462"/>
                      <a:pt x="4090" y="11791"/>
                    </a:cubicBezTo>
                    <a:lnTo>
                      <a:pt x="115" y="12378"/>
                    </a:lnTo>
                    <a:cubicBezTo>
                      <a:pt x="38" y="11855"/>
                      <a:pt x="0" y="11328"/>
                      <a:pt x="0" y="10800"/>
                    </a:cubicBezTo>
                    <a:cubicBezTo>
                      <a:pt x="0" y="4835"/>
                      <a:pt x="4835" y="0"/>
                      <a:pt x="10800" y="0"/>
                    </a:cubicBezTo>
                    <a:cubicBezTo>
                      <a:pt x="16764" y="0"/>
                      <a:pt x="21600" y="4835"/>
                      <a:pt x="21600" y="10800"/>
                    </a:cubicBezTo>
                    <a:cubicBezTo>
                      <a:pt x="21600" y="10806"/>
                      <a:pt x="21599" y="10812"/>
                      <a:pt x="21599" y="10819"/>
                    </a:cubicBezTo>
                    <a:lnTo>
                      <a:pt x="24299" y="10823"/>
                    </a:lnTo>
                    <a:lnTo>
                      <a:pt x="19582" y="15524"/>
                    </a:lnTo>
                    <a:lnTo>
                      <a:pt x="14881" y="10807"/>
                    </a:lnTo>
                    <a:lnTo>
                      <a:pt x="17581" y="10811"/>
                    </a:lnTo>
                    <a:close/>
                  </a:path>
                </a:pathLst>
              </a:cu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ko-KR" altLang="en-US">
                  <a:latin typeface="맑은 고딕" pitchFamily="50" charset="-127"/>
                  <a:ea typeface="맑은 고딕" pitchFamily="50" charset="-127"/>
                </a:endParaRPr>
              </a:p>
            </p:txBody>
          </p:sp>
        </p:grpSp>
        <p:sp>
          <p:nvSpPr>
            <p:cNvPr id="249921" name="Text Box 33"/>
            <p:cNvSpPr txBox="1">
              <a:spLocks noChangeArrowheads="1"/>
            </p:cNvSpPr>
            <p:nvPr/>
          </p:nvSpPr>
          <p:spPr bwMode="auto">
            <a:xfrm rot="16200000">
              <a:off x="1668865" y="4531396"/>
              <a:ext cx="957879" cy="18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3366"/>
                  </a:solidFill>
                  <a:latin typeface="Tahoma" pitchFamily="34" charset="0"/>
                </a:defRPr>
              </a:lvl1pPr>
              <a:lvl2pPr marL="742950" indent="-285750">
                <a:defRPr sz="2000" b="1">
                  <a:solidFill>
                    <a:srgbClr val="003366"/>
                  </a:solidFill>
                  <a:latin typeface="Tahoma" pitchFamily="34" charset="0"/>
                </a:defRPr>
              </a:lvl2pPr>
              <a:lvl3pPr marL="1143000" indent="-228600">
                <a:defRPr sz="2000" b="1">
                  <a:solidFill>
                    <a:srgbClr val="003366"/>
                  </a:solidFill>
                  <a:latin typeface="Tahoma" pitchFamily="34" charset="0"/>
                </a:defRPr>
              </a:lvl3pPr>
              <a:lvl4pPr marL="1600200" indent="-228600">
                <a:defRPr sz="2000" b="1">
                  <a:solidFill>
                    <a:srgbClr val="003366"/>
                  </a:solidFill>
                  <a:latin typeface="Tahoma" pitchFamily="34" charset="0"/>
                </a:defRPr>
              </a:lvl4pPr>
              <a:lvl5pPr marL="2057400" indent="-228600">
                <a:defRPr sz="2000" b="1">
                  <a:solidFill>
                    <a:srgbClr val="003366"/>
                  </a:solidFill>
                  <a:latin typeface="Tahoma" pitchFamily="34" charset="0"/>
                </a:defRPr>
              </a:lvl5pPr>
              <a:lvl6pPr marL="2514600" indent="-228600" fontAlgn="base">
                <a:spcBef>
                  <a:spcPct val="0"/>
                </a:spcBef>
                <a:spcAft>
                  <a:spcPct val="0"/>
                </a:spcAft>
                <a:defRPr sz="2000" b="1">
                  <a:solidFill>
                    <a:srgbClr val="003366"/>
                  </a:solidFill>
                  <a:latin typeface="Tahoma" pitchFamily="34" charset="0"/>
                </a:defRPr>
              </a:lvl6pPr>
              <a:lvl7pPr marL="2971800" indent="-228600" fontAlgn="base">
                <a:spcBef>
                  <a:spcPct val="0"/>
                </a:spcBef>
                <a:spcAft>
                  <a:spcPct val="0"/>
                </a:spcAft>
                <a:defRPr sz="2000" b="1">
                  <a:solidFill>
                    <a:srgbClr val="003366"/>
                  </a:solidFill>
                  <a:latin typeface="Tahoma" pitchFamily="34" charset="0"/>
                </a:defRPr>
              </a:lvl7pPr>
              <a:lvl8pPr marL="3429000" indent="-228600" fontAlgn="base">
                <a:spcBef>
                  <a:spcPct val="0"/>
                </a:spcBef>
                <a:spcAft>
                  <a:spcPct val="0"/>
                </a:spcAft>
                <a:defRPr sz="2000" b="1">
                  <a:solidFill>
                    <a:srgbClr val="003366"/>
                  </a:solidFill>
                  <a:latin typeface="Tahoma" pitchFamily="34" charset="0"/>
                </a:defRPr>
              </a:lvl8pPr>
              <a:lvl9pPr marL="3886200" indent="-228600" fontAlgn="base">
                <a:spcBef>
                  <a:spcPct val="0"/>
                </a:spcBef>
                <a:spcAft>
                  <a:spcPct val="0"/>
                </a:spcAft>
                <a:defRPr sz="2000" b="1">
                  <a:solidFill>
                    <a:srgbClr val="003366"/>
                  </a:solidFill>
                  <a:latin typeface="Tahoma" pitchFamily="34" charset="0"/>
                </a:defRPr>
              </a:lvl9pPr>
            </a:lstStyle>
            <a:p>
              <a:pPr algn="ctr" eaLnBrk="0" hangingPunct="0"/>
              <a:r>
                <a:rPr lang="en-US" altLang="ko-KR" sz="1100" dirty="0">
                  <a:solidFill>
                    <a:schemeClr val="tx1"/>
                  </a:solidFill>
                  <a:latin typeface="맑은 고딕" pitchFamily="50" charset="-127"/>
                  <a:ea typeface="맑은 고딕" pitchFamily="50" charset="-127"/>
                  <a:cs typeface="Arial" charset="0"/>
                </a:rPr>
                <a:t>Multi-path I/O</a:t>
              </a:r>
            </a:p>
          </p:txBody>
        </p:sp>
      </p:grpSp>
      <p:grpSp>
        <p:nvGrpSpPr>
          <p:cNvPr id="2" name="그룹 1"/>
          <p:cNvGrpSpPr/>
          <p:nvPr/>
        </p:nvGrpSpPr>
        <p:grpSpPr>
          <a:xfrm>
            <a:off x="466724" y="5778500"/>
            <a:ext cx="8228013" cy="762000"/>
            <a:chOff x="466724" y="4762500"/>
            <a:chExt cx="8228013" cy="762000"/>
          </a:xfrm>
        </p:grpSpPr>
        <p:sp>
          <p:nvSpPr>
            <p:cNvPr id="45" name="Rectangle 26"/>
            <p:cNvSpPr>
              <a:spLocks noChangeArrowheads="1"/>
            </p:cNvSpPr>
            <p:nvPr/>
          </p:nvSpPr>
          <p:spPr bwMode="auto">
            <a:xfrm>
              <a:off x="466724" y="4762500"/>
              <a:ext cx="8228013" cy="762000"/>
            </a:xfrm>
            <a:prstGeom prst="rect">
              <a:avLst/>
            </a:prstGeom>
            <a:gradFill>
              <a:gsLst>
                <a:gs pos="0">
                  <a:schemeClr val="tx1">
                    <a:lumMod val="50000"/>
                    <a:lumOff val="50000"/>
                  </a:schemeClr>
                </a:gs>
                <a:gs pos="31000">
                  <a:schemeClr val="tx1">
                    <a:lumMod val="75000"/>
                    <a:lumOff val="25000"/>
                  </a:schemeClr>
                </a:gs>
                <a:gs pos="100000">
                  <a:schemeClr val="tx1"/>
                </a:gs>
              </a:gsLst>
              <a:lin ang="5400000" scaled="0"/>
            </a:gradFill>
            <a:ln>
              <a:noFill/>
            </a:ln>
            <a:extLst/>
          </p:spPr>
          <p:txBody>
            <a:bodyPr lIns="45720" rIns="45720" anchor="ctr"/>
            <a:lstStyle/>
            <a:p>
              <a:pPr marL="234000" indent="-234000">
                <a:buClr>
                  <a:schemeClr val="accent6"/>
                </a:buClr>
                <a:buFont typeface="Wingdings" pitchFamily="2" charset="2"/>
                <a:buChar char="§"/>
              </a:pPr>
              <a:r>
                <a:rPr lang="ko-KR" altLang="en-US" sz="1800" dirty="0" smtClean="0">
                  <a:solidFill>
                    <a:schemeClr val="bg1"/>
                  </a:solidFill>
                  <a:latin typeface="맑은 고딕" pitchFamily="50" charset="-127"/>
                  <a:ea typeface="맑은 고딕" pitchFamily="50" charset="-127"/>
                </a:rPr>
                <a:t>치명적인 장애요소 감지제거</a:t>
              </a:r>
              <a:endParaRPr lang="en-US" altLang="ko-KR" sz="1800" dirty="0" smtClean="0">
                <a:solidFill>
                  <a:schemeClr val="bg1"/>
                </a:solidFill>
                <a:latin typeface="맑은 고딕" pitchFamily="50" charset="-127"/>
                <a:ea typeface="맑은 고딕" pitchFamily="50" charset="-127"/>
              </a:endParaRPr>
            </a:p>
            <a:p>
              <a:pPr marL="234000" indent="-234000">
                <a:buClr>
                  <a:schemeClr val="accent6"/>
                </a:buClr>
                <a:buFont typeface="Wingdings" pitchFamily="2" charset="2"/>
                <a:buChar char="§"/>
              </a:pPr>
              <a:r>
                <a:rPr lang="ko-KR" altLang="en-US" sz="1800" dirty="0" smtClean="0">
                  <a:solidFill>
                    <a:schemeClr val="bg1"/>
                  </a:solidFill>
                  <a:latin typeface="맑은 고딕" pitchFamily="50" charset="-127"/>
                  <a:ea typeface="맑은 고딕" pitchFamily="50" charset="-127"/>
                </a:rPr>
                <a:t>어플리케이션 수정 불필요</a:t>
              </a:r>
              <a:endParaRPr lang="en-US" altLang="ko-KR" sz="1800" dirty="0">
                <a:solidFill>
                  <a:schemeClr val="bg1"/>
                </a:solidFill>
                <a:latin typeface="맑은 고딕" pitchFamily="50" charset="-127"/>
                <a:ea typeface="맑은 고딕" pitchFamily="50" charset="-127"/>
              </a:endParaRPr>
            </a:p>
          </p:txBody>
        </p:sp>
        <p:sp>
          <p:nvSpPr>
            <p:cNvPr id="44" name="Rectangle 107"/>
            <p:cNvSpPr>
              <a:spLocks noChangeArrowheads="1"/>
            </p:cNvSpPr>
            <p:nvPr/>
          </p:nvSpPr>
          <p:spPr bwMode="auto">
            <a:xfrm>
              <a:off x="4791075" y="4830763"/>
              <a:ext cx="3857625" cy="604837"/>
            </a:xfrm>
            <a:prstGeom prst="rect">
              <a:avLst/>
            </a:prstGeom>
            <a:noFill/>
            <a:ln w="28575">
              <a:noFill/>
              <a:miter lim="800000"/>
              <a:headEnd/>
              <a:tailEnd/>
            </a:ln>
            <a:effectLst/>
          </p:spPr>
          <p:txBody>
            <a:bodyPr anchor="ctr"/>
            <a:lstStyle/>
            <a:p>
              <a:pPr marL="233363" indent="-233363">
                <a:spcBef>
                  <a:spcPts val="100"/>
                </a:spcBef>
                <a:spcAft>
                  <a:spcPts val="0"/>
                </a:spcAft>
                <a:buClr>
                  <a:schemeClr val="accent2"/>
                </a:buClr>
                <a:buFont typeface="Wingdings" pitchFamily="2" charset="2"/>
                <a:buChar char="§"/>
                <a:defRPr/>
              </a:pPr>
              <a:r>
                <a:rPr lang="ko-KR" altLang="en-US" sz="1800" dirty="0">
                  <a:solidFill>
                    <a:schemeClr val="bg1"/>
                  </a:solidFill>
                  <a:latin typeface="맑은 고딕" pitchFamily="50" charset="-127"/>
                  <a:ea typeface="맑은 고딕" pitchFamily="50" charset="-127"/>
                </a:rPr>
                <a:t>이중화장비지만 </a:t>
              </a:r>
              <a:r>
                <a:rPr lang="ko-KR" altLang="en-US" sz="1800" dirty="0" err="1">
                  <a:solidFill>
                    <a:schemeClr val="bg1"/>
                  </a:solidFill>
                  <a:latin typeface="맑은 고딕" pitchFamily="50" charset="-127"/>
                  <a:ea typeface="맑은 고딕" pitchFamily="50" charset="-127"/>
                </a:rPr>
                <a:t>싱글이미지</a:t>
              </a:r>
              <a:r>
                <a:rPr lang="ko-KR" altLang="en-US" sz="1800" dirty="0">
                  <a:solidFill>
                    <a:schemeClr val="bg1"/>
                  </a:solidFill>
                  <a:latin typeface="맑은 고딕" pitchFamily="50" charset="-127"/>
                  <a:ea typeface="맑은 고딕" pitchFamily="50" charset="-127"/>
                </a:rPr>
                <a:t> 제공</a:t>
              </a:r>
            </a:p>
            <a:p>
              <a:pPr marL="233363" indent="-233363">
                <a:spcBef>
                  <a:spcPts val="100"/>
                </a:spcBef>
                <a:spcAft>
                  <a:spcPts val="0"/>
                </a:spcAft>
                <a:buClr>
                  <a:schemeClr val="accent2"/>
                </a:buClr>
                <a:buFont typeface="Wingdings" pitchFamily="2" charset="2"/>
                <a:buChar char="§"/>
                <a:defRPr/>
              </a:pPr>
              <a:r>
                <a:rPr lang="ko-KR" altLang="en-US" sz="1800" dirty="0">
                  <a:solidFill>
                    <a:schemeClr val="bg1"/>
                  </a:solidFill>
                  <a:latin typeface="맑은 고딕" pitchFamily="50" charset="-127"/>
                  <a:ea typeface="맑은 고딕" pitchFamily="50" charset="-127"/>
                </a:rPr>
                <a:t>장애복구 시간 </a:t>
              </a:r>
              <a:r>
                <a:rPr lang="en-US" altLang="ko-KR" sz="1800" dirty="0">
                  <a:solidFill>
                    <a:schemeClr val="bg1"/>
                  </a:solidFill>
                  <a:latin typeface="맑은 고딕" pitchFamily="50" charset="-127"/>
                  <a:ea typeface="맑은 고딕" pitchFamily="50" charset="-127"/>
                </a:rPr>
                <a:t>= “0”</a:t>
              </a:r>
            </a:p>
          </p:txBody>
        </p:sp>
      </p:grpSp>
      <p:grpSp>
        <p:nvGrpSpPr>
          <p:cNvPr id="47" name="Group 60"/>
          <p:cNvGrpSpPr>
            <a:grpSpLocks/>
          </p:cNvGrpSpPr>
          <p:nvPr/>
        </p:nvGrpSpPr>
        <p:grpSpPr bwMode="auto">
          <a:xfrm>
            <a:off x="1325563" y="2038350"/>
            <a:ext cx="6464300" cy="2774950"/>
            <a:chOff x="-4205122" y="-972518"/>
            <a:chExt cx="6033228" cy="2589927"/>
          </a:xfrm>
        </p:grpSpPr>
        <p:pic>
          <p:nvPicPr>
            <p:cNvPr id="48" name="Picture 63" descr="FTfront-bottom-half.png"/>
            <p:cNvPicPr>
              <a:picLocks noChangeAspect="1"/>
            </p:cNvPicPr>
            <p:nvPr/>
          </p:nvPicPr>
          <p:blipFill>
            <a:blip r:embed="rId3" cstate="print"/>
            <a:srcRect/>
            <a:stretch>
              <a:fillRect/>
            </a:stretch>
          </p:blipFill>
          <p:spPr bwMode="auto">
            <a:xfrm>
              <a:off x="-4205122" y="488972"/>
              <a:ext cx="6033228" cy="1128437"/>
            </a:xfrm>
            <a:prstGeom prst="rect">
              <a:avLst/>
            </a:prstGeom>
            <a:noFill/>
            <a:ln w="9525">
              <a:noFill/>
              <a:miter lim="800000"/>
              <a:headEnd/>
              <a:tailEnd/>
            </a:ln>
          </p:spPr>
        </p:pic>
        <p:pic>
          <p:nvPicPr>
            <p:cNvPr id="49" name="Picture 62" descr="FTfront-top.png"/>
            <p:cNvPicPr>
              <a:picLocks noChangeAspect="1"/>
            </p:cNvPicPr>
            <p:nvPr/>
          </p:nvPicPr>
          <p:blipFill>
            <a:blip r:embed="rId4" cstate="print"/>
            <a:srcRect/>
            <a:stretch>
              <a:fillRect/>
            </a:stretch>
          </p:blipFill>
          <p:spPr bwMode="auto">
            <a:xfrm>
              <a:off x="-4189994" y="-972518"/>
              <a:ext cx="6010390" cy="1535988"/>
            </a:xfrm>
            <a:prstGeom prst="rect">
              <a:avLst/>
            </a:prstGeom>
            <a:noFill/>
            <a:ln w="9525">
              <a:noFill/>
              <a:miter lim="800000"/>
              <a:headEnd/>
              <a:tailEnd/>
            </a:ln>
          </p:spPr>
        </p:pic>
      </p:grpSp>
      <p:sp>
        <p:nvSpPr>
          <p:cNvPr id="3" name="제목 2"/>
          <p:cNvSpPr>
            <a:spLocks noGrp="1"/>
          </p:cNvSpPr>
          <p:nvPr>
            <p:ph type="title"/>
          </p:nvPr>
        </p:nvSpPr>
        <p:spPr/>
        <p:txBody>
          <a:bodyPr/>
          <a:lstStyle/>
          <a:p>
            <a:r>
              <a:rPr lang="en-US" altLang="ko-KR" dirty="0" err="1"/>
              <a:t>ftServer</a:t>
            </a:r>
            <a:r>
              <a:rPr lang="ko-KR" altLang="en-US" dirty="0"/>
              <a:t>의 </a:t>
            </a:r>
            <a:r>
              <a:rPr lang="ko-KR" altLang="en-US" dirty="0" smtClean="0"/>
              <a:t>구조</a:t>
            </a:r>
            <a:endParaRPr lang="ko-KR" altLang="en-US" dirty="0"/>
          </a:p>
        </p:txBody>
      </p:sp>
      <p:sp>
        <p:nvSpPr>
          <p:cNvPr id="39" name="슬라이드 번호 개체 틀 1"/>
          <p:cNvSpPr>
            <a:spLocks noGrp="1"/>
          </p:cNvSpPr>
          <p:nvPr>
            <p:ph type="sldNum" sz="quarter" idx="4"/>
          </p:nvPr>
        </p:nvSpPr>
        <p:spPr>
          <a:xfrm>
            <a:off x="8610600" y="6543675"/>
            <a:ext cx="514350" cy="304800"/>
          </a:xfrm>
        </p:spPr>
        <p:txBody>
          <a:bodyPr/>
          <a:lstStyle/>
          <a:p>
            <a:pPr fontAlgn="base">
              <a:spcBef>
                <a:spcPct val="0"/>
              </a:spcBef>
              <a:spcAft>
                <a:spcPct val="0"/>
              </a:spcAft>
              <a:defRPr/>
            </a:pPr>
            <a:fld id="{C2BF90A9-4355-4E98-BCF6-C1E61A80C614}" type="slidenum">
              <a:rPr lang="en-US" smtClean="0"/>
              <a:pPr fontAlgn="base">
                <a:spcBef>
                  <a:spcPct val="0"/>
                </a:spcBef>
                <a:spcAft>
                  <a:spcPct val="0"/>
                </a:spcAft>
                <a:defRPr/>
              </a:pPr>
              <a:t>45</a:t>
            </a:fld>
            <a:endParaRPr lang="en-US" dirty="0"/>
          </a:p>
        </p:txBody>
      </p:sp>
    </p:spTree>
    <p:extLst>
      <p:ext uri="{BB962C8B-B14F-4D97-AF65-F5344CB8AC3E}">
        <p14:creationId xmlns:p14="http://schemas.microsoft.com/office/powerpoint/2010/main" val="7156198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dissolve">
                                      <p:cBhvr>
                                        <p:cTn id="12" dur="500"/>
                                        <p:tgtEl>
                                          <p:spTgt spid="60"/>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dissolve">
                                      <p:cBhvr>
                                        <p:cTn id="31" dur="500"/>
                                        <p:tgtEl>
                                          <p:spTgt spid="47"/>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9832" name="AutoShape 24"/>
          <p:cNvCxnSpPr>
            <a:cxnSpLocks noChangeShapeType="1"/>
            <a:endCxn id="119833" idx="1"/>
          </p:cNvCxnSpPr>
          <p:nvPr/>
        </p:nvCxnSpPr>
        <p:spPr bwMode="auto">
          <a:xfrm>
            <a:off x="1658938" y="3857625"/>
            <a:ext cx="633412" cy="0"/>
          </a:xfrm>
          <a:prstGeom prst="straightConnector1">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833" name="Rectangle 25" descr="50%"/>
          <p:cNvSpPr>
            <a:spLocks noChangeArrowheads="1"/>
          </p:cNvSpPr>
          <p:nvPr/>
        </p:nvSpPr>
        <p:spPr bwMode="auto">
          <a:xfrm>
            <a:off x="2292350" y="3305175"/>
            <a:ext cx="755650" cy="1103313"/>
          </a:xfrm>
          <a:prstGeom prst="rect">
            <a:avLst/>
          </a:prstGeom>
          <a:solidFill>
            <a:schemeClr val="bg1">
              <a:lumMod val="65000"/>
            </a:schemeClr>
          </a:solidFill>
          <a:ln w="12700">
            <a:solidFill>
              <a:schemeClr val="tx1">
                <a:lumMod val="65000"/>
                <a:lumOff val="35000"/>
              </a:schemeClr>
            </a:solidFill>
            <a:miter lim="800000"/>
            <a:headEnd/>
            <a:tailEnd/>
          </a:ln>
          <a:effectLst/>
          <a:extLst/>
        </p:spPr>
        <p:txBody>
          <a:bodyPr wrap="none" anchor="ctr"/>
          <a:lstStyle/>
          <a:p>
            <a:endParaRPr lang="ko-KR" altLang="en-US">
              <a:latin typeface="맑은 고딕" pitchFamily="50" charset="-127"/>
              <a:ea typeface="맑은 고딕" pitchFamily="50" charset="-127"/>
            </a:endParaRPr>
          </a:p>
        </p:txBody>
      </p:sp>
      <p:grpSp>
        <p:nvGrpSpPr>
          <p:cNvPr id="119834" name="Group 26"/>
          <p:cNvGrpSpPr>
            <a:grpSpLocks/>
          </p:cNvGrpSpPr>
          <p:nvPr/>
        </p:nvGrpSpPr>
        <p:grpSpPr bwMode="auto">
          <a:xfrm>
            <a:off x="2419350" y="3687763"/>
            <a:ext cx="468313" cy="558800"/>
            <a:chOff x="997" y="2064"/>
            <a:chExt cx="295" cy="414"/>
          </a:xfrm>
        </p:grpSpPr>
        <p:sp>
          <p:nvSpPr>
            <p:cNvPr id="119835" name="Rectangle 27"/>
            <p:cNvSpPr>
              <a:spLocks noChangeArrowheads="1"/>
            </p:cNvSpPr>
            <p:nvPr/>
          </p:nvSpPr>
          <p:spPr bwMode="auto">
            <a:xfrm>
              <a:off x="997" y="2064"/>
              <a:ext cx="42" cy="414"/>
            </a:xfrm>
            <a:prstGeom prst="rect">
              <a:avLst/>
            </a:prstGeom>
            <a:solidFill>
              <a:schemeClr val="tx1">
                <a:lumMod val="75000"/>
                <a:lumOff val="2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sp>
          <p:nvSpPr>
            <p:cNvPr id="119836" name="Rectangle 28"/>
            <p:cNvSpPr>
              <a:spLocks noChangeArrowheads="1"/>
            </p:cNvSpPr>
            <p:nvPr/>
          </p:nvSpPr>
          <p:spPr bwMode="auto">
            <a:xfrm>
              <a:off x="1081" y="2064"/>
              <a:ext cx="43" cy="414"/>
            </a:xfrm>
            <a:prstGeom prst="rect">
              <a:avLst/>
            </a:prstGeom>
            <a:solidFill>
              <a:schemeClr val="tx1">
                <a:lumMod val="75000"/>
                <a:lumOff val="2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sp>
          <p:nvSpPr>
            <p:cNvPr id="119837" name="Rectangle 29"/>
            <p:cNvSpPr>
              <a:spLocks noChangeArrowheads="1"/>
            </p:cNvSpPr>
            <p:nvPr/>
          </p:nvSpPr>
          <p:spPr bwMode="auto">
            <a:xfrm>
              <a:off x="1166" y="2064"/>
              <a:ext cx="42" cy="414"/>
            </a:xfrm>
            <a:prstGeom prst="rect">
              <a:avLst/>
            </a:prstGeom>
            <a:solidFill>
              <a:schemeClr val="tx1">
                <a:lumMod val="75000"/>
                <a:lumOff val="2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sp>
          <p:nvSpPr>
            <p:cNvPr id="119838" name="Rectangle 30"/>
            <p:cNvSpPr>
              <a:spLocks noChangeArrowheads="1"/>
            </p:cNvSpPr>
            <p:nvPr/>
          </p:nvSpPr>
          <p:spPr bwMode="auto">
            <a:xfrm>
              <a:off x="1250" y="2064"/>
              <a:ext cx="42" cy="414"/>
            </a:xfrm>
            <a:prstGeom prst="rect">
              <a:avLst/>
            </a:prstGeom>
            <a:solidFill>
              <a:schemeClr val="tx1">
                <a:lumMod val="75000"/>
                <a:lumOff val="2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grpSp>
      <p:sp>
        <p:nvSpPr>
          <p:cNvPr id="119839" name="Text Box 31"/>
          <p:cNvSpPr txBox="1">
            <a:spLocks noChangeArrowheads="1"/>
          </p:cNvSpPr>
          <p:nvPr/>
        </p:nvSpPr>
        <p:spPr bwMode="auto">
          <a:xfrm>
            <a:off x="2397125" y="3216275"/>
            <a:ext cx="506870" cy="45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ts val="2763"/>
              </a:lnSpc>
            </a:pPr>
            <a:r>
              <a:rPr lang="en-US" altLang="ja-JP" sz="1600">
                <a:solidFill>
                  <a:srgbClr val="000000"/>
                </a:solidFill>
                <a:latin typeface="맑은 고딕" pitchFamily="50" charset="-127"/>
                <a:ea typeface="맑은 고딕" pitchFamily="50" charset="-127"/>
              </a:rPr>
              <a:t>PCI</a:t>
            </a:r>
          </a:p>
        </p:txBody>
      </p:sp>
      <p:sp>
        <p:nvSpPr>
          <p:cNvPr id="119843" name="Rectangle 35"/>
          <p:cNvSpPr>
            <a:spLocks noChangeArrowheads="1"/>
          </p:cNvSpPr>
          <p:nvPr/>
        </p:nvSpPr>
        <p:spPr bwMode="auto">
          <a:xfrm>
            <a:off x="4657725" y="3262313"/>
            <a:ext cx="3505200" cy="1022350"/>
          </a:xfrm>
          <a:prstGeom prst="rect">
            <a:avLst/>
          </a:prstGeom>
          <a:solidFill>
            <a:srgbClr val="B2B2B2"/>
          </a:solidFill>
          <a:ln w="9525">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2400" b="0">
              <a:solidFill>
                <a:srgbClr val="000000"/>
              </a:solidFill>
              <a:latin typeface="맑은 고딕" pitchFamily="50" charset="-127"/>
              <a:ea typeface="맑은 고딕" pitchFamily="50" charset="-127"/>
            </a:endParaRPr>
          </a:p>
        </p:txBody>
      </p:sp>
      <p:sp>
        <p:nvSpPr>
          <p:cNvPr id="119844" name="Rectangle 36" descr="50%"/>
          <p:cNvSpPr>
            <a:spLocks noChangeArrowheads="1"/>
          </p:cNvSpPr>
          <p:nvPr/>
        </p:nvSpPr>
        <p:spPr bwMode="auto">
          <a:xfrm>
            <a:off x="6646863" y="3325813"/>
            <a:ext cx="1404937" cy="560387"/>
          </a:xfrm>
          <a:prstGeom prst="rect">
            <a:avLst/>
          </a:prstGeom>
          <a:solidFill>
            <a:srgbClr val="002060"/>
          </a:solidFill>
          <a:ln w="9525">
            <a:solidFill>
              <a:schemeClr val="tx1">
                <a:lumMod val="65000"/>
                <a:lumOff val="35000"/>
              </a:schemeClr>
            </a:solidFill>
            <a:miter lim="800000"/>
            <a:headEnd/>
            <a:tailEnd/>
          </a:ln>
          <a:effectLst/>
          <a:extLst/>
        </p:spPr>
        <p:txBody>
          <a:bodyPr wrap="none" anchor="ctr"/>
          <a:lstStyle/>
          <a:p>
            <a:pPr algn="ctr" eaLnBrk="0" hangingPunct="0"/>
            <a:r>
              <a:rPr lang="en-GB" sz="1800">
                <a:solidFill>
                  <a:schemeClr val="bg1"/>
                </a:solidFill>
                <a:latin typeface="맑은 고딕" pitchFamily="50" charset="-127"/>
                <a:ea typeface="맑은 고딕" pitchFamily="50" charset="-127"/>
              </a:rPr>
              <a:t>CPU</a:t>
            </a:r>
            <a:endParaRPr lang="en-GB" sz="1400">
              <a:solidFill>
                <a:schemeClr val="bg1"/>
              </a:solidFill>
              <a:latin typeface="맑은 고딕" pitchFamily="50" charset="-127"/>
              <a:ea typeface="맑은 고딕" pitchFamily="50" charset="-127"/>
            </a:endParaRPr>
          </a:p>
        </p:txBody>
      </p:sp>
      <p:sp>
        <p:nvSpPr>
          <p:cNvPr id="119845" name="Rectangle 37" descr="50%"/>
          <p:cNvSpPr>
            <a:spLocks noChangeArrowheads="1"/>
          </p:cNvSpPr>
          <p:nvPr/>
        </p:nvSpPr>
        <p:spPr bwMode="auto">
          <a:xfrm>
            <a:off x="5380038" y="3325813"/>
            <a:ext cx="1216025" cy="334962"/>
          </a:xfrm>
          <a:prstGeom prst="rect">
            <a:avLst/>
          </a:prstGeom>
          <a:solidFill>
            <a:srgbClr val="002060"/>
          </a:solidFill>
          <a:ln w="9525">
            <a:solidFill>
              <a:schemeClr val="tx1">
                <a:lumMod val="65000"/>
                <a:lumOff val="35000"/>
              </a:schemeClr>
            </a:solidFill>
            <a:miter lim="800000"/>
            <a:headEnd/>
            <a:tailEnd/>
          </a:ln>
          <a:effectLst/>
          <a:extLst/>
        </p:spPr>
        <p:txBody>
          <a:bodyPr wrap="none" anchor="ctr"/>
          <a:lstStyle/>
          <a:p>
            <a:pPr algn="ctr" eaLnBrk="0" hangingPunct="0"/>
            <a:r>
              <a:rPr lang="ko-KR" altLang="en-US" sz="1400" dirty="0" smtClean="0">
                <a:solidFill>
                  <a:schemeClr val="bg1"/>
                </a:solidFill>
                <a:latin typeface="맑은 고딕" pitchFamily="50" charset="-127"/>
                <a:ea typeface="맑은 고딕" pitchFamily="50" charset="-127"/>
              </a:rPr>
              <a:t>메모</a:t>
            </a:r>
            <a:r>
              <a:rPr lang="ko-KR" altLang="en-US" sz="1400" dirty="0">
                <a:solidFill>
                  <a:schemeClr val="bg1"/>
                </a:solidFill>
                <a:latin typeface="맑은 고딕" pitchFamily="50" charset="-127"/>
                <a:ea typeface="맑은 고딕" pitchFamily="50" charset="-127"/>
              </a:rPr>
              <a:t>리</a:t>
            </a:r>
            <a:endParaRPr lang="en-GB" sz="1400" dirty="0">
              <a:solidFill>
                <a:schemeClr val="bg1"/>
              </a:solidFill>
              <a:latin typeface="맑은 고딕" pitchFamily="50" charset="-127"/>
              <a:ea typeface="맑은 고딕" pitchFamily="50" charset="-127"/>
            </a:endParaRPr>
          </a:p>
        </p:txBody>
      </p:sp>
      <p:sp>
        <p:nvSpPr>
          <p:cNvPr id="119846" name="Rectangle 38" descr="50%"/>
          <p:cNvSpPr>
            <a:spLocks noChangeArrowheads="1"/>
          </p:cNvSpPr>
          <p:nvPr/>
        </p:nvSpPr>
        <p:spPr bwMode="auto">
          <a:xfrm>
            <a:off x="5375275" y="3708400"/>
            <a:ext cx="1220788" cy="454025"/>
          </a:xfrm>
          <a:prstGeom prst="rect">
            <a:avLst/>
          </a:prstGeom>
          <a:solidFill>
            <a:srgbClr val="002060"/>
          </a:solidFill>
          <a:ln w="9525">
            <a:solidFill>
              <a:schemeClr val="tx1">
                <a:lumMod val="65000"/>
                <a:lumOff val="35000"/>
              </a:schemeClr>
            </a:solidFill>
            <a:miter lim="800000"/>
            <a:headEnd/>
            <a:tailEnd/>
          </a:ln>
          <a:effectLst/>
          <a:extLst/>
        </p:spPr>
        <p:txBody>
          <a:bodyPr wrap="none" anchor="ctr"/>
          <a:lstStyle/>
          <a:p>
            <a:pPr algn="ctr" eaLnBrk="0" hangingPunct="0"/>
            <a:r>
              <a:rPr lang="ko-KR" altLang="en-US" sz="1400" dirty="0" err="1" smtClean="0">
                <a:solidFill>
                  <a:schemeClr val="bg1"/>
                </a:solidFill>
                <a:latin typeface="맑은 고딕" pitchFamily="50" charset="-127"/>
                <a:ea typeface="맑은 고딕" pitchFamily="50" charset="-127"/>
              </a:rPr>
              <a:t>칩</a:t>
            </a:r>
            <a:r>
              <a:rPr lang="ko-KR" altLang="en-US" sz="1400" dirty="0" err="1">
                <a:solidFill>
                  <a:schemeClr val="bg1"/>
                </a:solidFill>
                <a:latin typeface="맑은 고딕" pitchFamily="50" charset="-127"/>
                <a:ea typeface="맑은 고딕" pitchFamily="50" charset="-127"/>
              </a:rPr>
              <a:t>셋</a:t>
            </a:r>
            <a:endParaRPr lang="en-GB" sz="1400" dirty="0">
              <a:solidFill>
                <a:schemeClr val="bg1"/>
              </a:solidFill>
              <a:latin typeface="맑은 고딕" pitchFamily="50" charset="-127"/>
              <a:ea typeface="맑은 고딕" pitchFamily="50" charset="-127"/>
            </a:endParaRPr>
          </a:p>
        </p:txBody>
      </p:sp>
      <p:sp>
        <p:nvSpPr>
          <p:cNvPr id="119857" name="Rectangle 49"/>
          <p:cNvSpPr>
            <a:spLocks noChangeArrowheads="1"/>
          </p:cNvSpPr>
          <p:nvPr/>
        </p:nvSpPr>
        <p:spPr bwMode="auto">
          <a:xfrm>
            <a:off x="3048000" y="3684588"/>
            <a:ext cx="228600" cy="323850"/>
          </a:xfrm>
          <a:prstGeom prst="rect">
            <a:avLst/>
          </a:prstGeom>
          <a:solidFill>
            <a:schemeClr val="bg1">
              <a:lumMod val="65000"/>
            </a:schemeClr>
          </a:solidFill>
          <a:ln w="12700">
            <a:solidFill>
              <a:schemeClr val="tx1">
                <a:lumMod val="65000"/>
                <a:lumOff val="35000"/>
              </a:schemeClr>
            </a:solidFill>
            <a:miter lim="800000"/>
            <a:headEnd/>
            <a:tailEnd/>
          </a:ln>
          <a:effectLst/>
          <a:extLst/>
        </p:spPr>
        <p:txBody>
          <a:bodyPr wrap="none" anchor="ctr"/>
          <a:lstStyle/>
          <a:p>
            <a:endParaRPr lang="ko-KR" altLang="en-US">
              <a:latin typeface="맑은 고딕" pitchFamily="50" charset="-127"/>
              <a:ea typeface="맑은 고딕" pitchFamily="50" charset="-127"/>
            </a:endParaRPr>
          </a:p>
        </p:txBody>
      </p:sp>
      <p:sp>
        <p:nvSpPr>
          <p:cNvPr id="119873" name="Line 65"/>
          <p:cNvSpPr>
            <a:spLocks noChangeShapeType="1"/>
          </p:cNvSpPr>
          <p:nvPr/>
        </p:nvSpPr>
        <p:spPr bwMode="auto">
          <a:xfrm flipH="1">
            <a:off x="949325" y="3459163"/>
            <a:ext cx="1343025" cy="0"/>
          </a:xfrm>
          <a:prstGeom prst="line">
            <a:avLst/>
          </a:prstGeom>
          <a:noFill/>
          <a:ln w="38100">
            <a:solidFill>
              <a:schemeClr val="bg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ko-KR" altLang="en-US">
              <a:latin typeface="맑은 고딕" pitchFamily="50" charset="-127"/>
              <a:ea typeface="맑은 고딕" pitchFamily="50" charset="-127"/>
            </a:endParaRPr>
          </a:p>
        </p:txBody>
      </p:sp>
      <p:sp>
        <p:nvSpPr>
          <p:cNvPr id="119874" name="Text Box 66"/>
          <p:cNvSpPr txBox="1">
            <a:spLocks noChangeArrowheads="1"/>
          </p:cNvSpPr>
          <p:nvPr/>
        </p:nvSpPr>
        <p:spPr bwMode="auto">
          <a:xfrm>
            <a:off x="1289050" y="3200400"/>
            <a:ext cx="8038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200">
                <a:solidFill>
                  <a:srgbClr val="000000"/>
                </a:solidFill>
                <a:latin typeface="맑은 고딕" pitchFamily="50" charset="-127"/>
                <a:ea typeface="맑은 고딕" pitchFamily="50" charset="-127"/>
              </a:rPr>
              <a:t>Ethernet</a:t>
            </a:r>
          </a:p>
        </p:txBody>
      </p:sp>
      <p:grpSp>
        <p:nvGrpSpPr>
          <p:cNvPr id="119878" name="Group 70"/>
          <p:cNvGrpSpPr>
            <a:grpSpLocks/>
          </p:cNvGrpSpPr>
          <p:nvPr/>
        </p:nvGrpSpPr>
        <p:grpSpPr bwMode="auto">
          <a:xfrm>
            <a:off x="720725" y="3543300"/>
            <a:ext cx="1338263" cy="1776413"/>
            <a:chOff x="454" y="2415"/>
            <a:chExt cx="843" cy="1119"/>
          </a:xfrm>
        </p:grpSpPr>
        <p:sp>
          <p:nvSpPr>
            <p:cNvPr id="119879" name="AutoShape 71"/>
            <p:cNvSpPr>
              <a:spLocks noChangeArrowheads="1"/>
            </p:cNvSpPr>
            <p:nvPr/>
          </p:nvSpPr>
          <p:spPr bwMode="auto">
            <a:xfrm>
              <a:off x="573" y="2415"/>
              <a:ext cx="175" cy="1119"/>
            </a:xfrm>
            <a:prstGeom prst="upDownArrow">
              <a:avLst>
                <a:gd name="adj1" fmla="val 31426"/>
                <a:gd name="adj2" fmla="val 64002"/>
              </a:avLst>
            </a:prstGeom>
            <a:solidFill>
              <a:schemeClr val="bg1">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sp>
          <p:nvSpPr>
            <p:cNvPr id="119880" name="Text Box 72"/>
            <p:cNvSpPr txBox="1">
              <a:spLocks noChangeArrowheads="1"/>
            </p:cNvSpPr>
            <p:nvPr/>
          </p:nvSpPr>
          <p:spPr bwMode="auto">
            <a:xfrm>
              <a:off x="454" y="2640"/>
              <a:ext cx="233" cy="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0" hangingPunct="0"/>
              <a:r>
                <a:rPr lang="en-US" altLang="ja-JP" sz="1200" dirty="0" smtClean="0">
                  <a:solidFill>
                    <a:srgbClr val="000000"/>
                  </a:solidFill>
                  <a:latin typeface="맑은 고딕" pitchFamily="50" charset="-127"/>
                  <a:ea typeface="맑은 고딕" pitchFamily="50" charset="-127"/>
                </a:rPr>
                <a:t>NIC </a:t>
              </a:r>
              <a:r>
                <a:rPr lang="ko-KR" altLang="en-US" sz="1200" dirty="0" smtClean="0">
                  <a:solidFill>
                    <a:srgbClr val="000000"/>
                  </a:solidFill>
                  <a:latin typeface="맑은 고딕" pitchFamily="50" charset="-127"/>
                  <a:ea typeface="맑은 고딕" pitchFamily="50" charset="-127"/>
                </a:rPr>
                <a:t>이중화</a:t>
              </a:r>
              <a:endParaRPr lang="en-US" altLang="ja-JP" sz="1200" dirty="0">
                <a:solidFill>
                  <a:srgbClr val="000000"/>
                </a:solidFill>
                <a:latin typeface="맑은 고딕" pitchFamily="50" charset="-127"/>
                <a:ea typeface="맑은 고딕" pitchFamily="50" charset="-127"/>
              </a:endParaRPr>
            </a:p>
          </p:txBody>
        </p:sp>
        <p:sp>
          <p:nvSpPr>
            <p:cNvPr id="119881" name="Freeform 73"/>
            <p:cNvSpPr>
              <a:spLocks/>
            </p:cNvSpPr>
            <p:nvPr/>
          </p:nvSpPr>
          <p:spPr bwMode="auto">
            <a:xfrm>
              <a:off x="972" y="2778"/>
              <a:ext cx="90" cy="414"/>
            </a:xfrm>
            <a:custGeom>
              <a:avLst/>
              <a:gdLst>
                <a:gd name="T0" fmla="*/ 0 w 168"/>
                <a:gd name="T1" fmla="*/ 0 h 390"/>
                <a:gd name="T2" fmla="*/ 168 w 168"/>
                <a:gd name="T3" fmla="*/ 198 h 390"/>
                <a:gd name="T4" fmla="*/ 0 w 168"/>
                <a:gd name="T5" fmla="*/ 390 h 390"/>
              </a:gdLst>
              <a:ahLst/>
              <a:cxnLst>
                <a:cxn ang="0">
                  <a:pos x="T0" y="T1"/>
                </a:cxn>
                <a:cxn ang="0">
                  <a:pos x="T2" y="T3"/>
                </a:cxn>
                <a:cxn ang="0">
                  <a:pos x="T4" y="T5"/>
                </a:cxn>
              </a:cxnLst>
              <a:rect l="0" t="0" r="r" b="b"/>
              <a:pathLst>
                <a:path w="168" h="390">
                  <a:moveTo>
                    <a:pt x="0" y="0"/>
                  </a:moveTo>
                  <a:cubicBezTo>
                    <a:pt x="84" y="66"/>
                    <a:pt x="168" y="133"/>
                    <a:pt x="168" y="198"/>
                  </a:cubicBezTo>
                  <a:cubicBezTo>
                    <a:pt x="168" y="263"/>
                    <a:pt x="28" y="359"/>
                    <a:pt x="0" y="390"/>
                  </a:cubicBezTo>
                </a:path>
              </a:pathLst>
            </a:custGeom>
            <a:noFill/>
            <a:ln w="57150" cap="flat" cmpd="sng">
              <a:solidFill>
                <a:schemeClr val="tx1">
                  <a:lumMod val="75000"/>
                  <a:lumOff val="25000"/>
                </a:schemeClr>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ko-KR" altLang="en-US">
                <a:latin typeface="맑은 고딕" pitchFamily="50" charset="-127"/>
                <a:ea typeface="맑은 고딕" pitchFamily="50" charset="-127"/>
              </a:endParaRPr>
            </a:p>
          </p:txBody>
        </p:sp>
        <p:sp>
          <p:nvSpPr>
            <p:cNvPr id="119882" name="Text Box 74"/>
            <p:cNvSpPr txBox="1">
              <a:spLocks noChangeArrowheads="1"/>
            </p:cNvSpPr>
            <p:nvPr/>
          </p:nvSpPr>
          <p:spPr bwMode="auto">
            <a:xfrm>
              <a:off x="1064" y="2632"/>
              <a:ext cx="233" cy="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eaLnBrk="0" hangingPunct="0"/>
              <a:r>
                <a:rPr lang="ko-KR" altLang="en-US" sz="1200" dirty="0" err="1" smtClean="0">
                  <a:solidFill>
                    <a:srgbClr val="000000"/>
                  </a:solidFill>
                  <a:latin typeface="맑은 고딕" pitchFamily="50" charset="-127"/>
                  <a:ea typeface="맑은 고딕" pitchFamily="50" charset="-127"/>
                </a:rPr>
                <a:t>미러</a:t>
              </a:r>
              <a:r>
                <a:rPr lang="ko-KR" altLang="en-US" sz="1200" dirty="0" err="1">
                  <a:solidFill>
                    <a:srgbClr val="000000"/>
                  </a:solidFill>
                  <a:latin typeface="맑은 고딕" pitchFamily="50" charset="-127"/>
                  <a:ea typeface="맑은 고딕" pitchFamily="50" charset="-127"/>
                </a:rPr>
                <a:t>링</a:t>
              </a:r>
              <a:endParaRPr lang="en-US" altLang="ja-JP" sz="1200" dirty="0">
                <a:solidFill>
                  <a:srgbClr val="000000"/>
                </a:solidFill>
                <a:latin typeface="맑은 고딕" pitchFamily="50" charset="-127"/>
                <a:ea typeface="맑은 고딕" pitchFamily="50" charset="-127"/>
              </a:endParaRPr>
            </a:p>
          </p:txBody>
        </p:sp>
      </p:grpSp>
      <p:grpSp>
        <p:nvGrpSpPr>
          <p:cNvPr id="119887" name="Group 79"/>
          <p:cNvGrpSpPr>
            <a:grpSpLocks/>
          </p:cNvGrpSpPr>
          <p:nvPr/>
        </p:nvGrpSpPr>
        <p:grpSpPr bwMode="auto">
          <a:xfrm>
            <a:off x="4724400" y="5695957"/>
            <a:ext cx="3810000" cy="795339"/>
            <a:chOff x="2976" y="3629"/>
            <a:chExt cx="2400" cy="501"/>
          </a:xfrm>
        </p:grpSpPr>
        <p:sp>
          <p:nvSpPr>
            <p:cNvPr id="119888" name="AutoShape 80"/>
            <p:cNvSpPr>
              <a:spLocks/>
            </p:cNvSpPr>
            <p:nvPr/>
          </p:nvSpPr>
          <p:spPr bwMode="auto">
            <a:xfrm rot="-5400000">
              <a:off x="4131" y="2474"/>
              <a:ext cx="89" cy="2400"/>
            </a:xfrm>
            <a:prstGeom prst="leftBracket">
              <a:avLst>
                <a:gd name="adj" fmla="val 224719"/>
              </a:avLst>
            </a:prstGeom>
            <a:noFill/>
            <a:ln w="38100">
              <a:solidFill>
                <a:schemeClr val="tx1">
                  <a:lumMod val="65000"/>
                  <a:lumOff val="3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sp>
          <p:nvSpPr>
            <p:cNvPr id="119889" name="AutoShape 81"/>
            <p:cNvSpPr>
              <a:spLocks noChangeArrowheads="1"/>
            </p:cNvSpPr>
            <p:nvPr/>
          </p:nvSpPr>
          <p:spPr bwMode="auto">
            <a:xfrm>
              <a:off x="4085" y="3718"/>
              <a:ext cx="204" cy="206"/>
            </a:xfrm>
            <a:prstGeom prst="downArrow">
              <a:avLst>
                <a:gd name="adj1" fmla="val 50000"/>
                <a:gd name="adj2" fmla="val 25245"/>
              </a:avLst>
            </a:prstGeom>
            <a:solidFill>
              <a:schemeClr val="tx1">
                <a:lumMod val="65000"/>
                <a:lumOff val="35000"/>
              </a:schemeClr>
            </a:solid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sp>
          <p:nvSpPr>
            <p:cNvPr id="119890" name="Rectangle 82"/>
            <p:cNvSpPr>
              <a:spLocks noChangeArrowheads="1"/>
            </p:cNvSpPr>
            <p:nvPr/>
          </p:nvSpPr>
          <p:spPr bwMode="auto">
            <a:xfrm>
              <a:off x="3716" y="3917"/>
              <a:ext cx="96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ja-JP" sz="1600" dirty="0">
                  <a:solidFill>
                    <a:srgbClr val="000000"/>
                  </a:solidFill>
                  <a:latin typeface="맑은 고딕" pitchFamily="50" charset="-127"/>
                  <a:ea typeface="맑은 고딕" pitchFamily="50" charset="-127"/>
                </a:rPr>
                <a:t>Lockstep </a:t>
              </a:r>
              <a:r>
                <a:rPr kumimoji="1" lang="ko-KR" altLang="en-US" sz="1600" dirty="0" smtClean="0">
                  <a:solidFill>
                    <a:srgbClr val="000000"/>
                  </a:solidFill>
                  <a:latin typeface="맑은 고딕" pitchFamily="50" charset="-127"/>
                  <a:ea typeface="맑은 고딕" pitchFamily="50" charset="-127"/>
                </a:rPr>
                <a:t>기</a:t>
              </a:r>
              <a:r>
                <a:rPr kumimoji="1" lang="ko-KR" altLang="en-US" sz="1600" dirty="0">
                  <a:solidFill>
                    <a:srgbClr val="000000"/>
                  </a:solidFill>
                  <a:latin typeface="맑은 고딕" pitchFamily="50" charset="-127"/>
                  <a:ea typeface="맑은 고딕" pitchFamily="50" charset="-127"/>
                </a:rPr>
                <a:t>술</a:t>
              </a:r>
              <a:endParaRPr kumimoji="1" lang="en-US" altLang="ja-JP" sz="1600" dirty="0">
                <a:solidFill>
                  <a:srgbClr val="000000"/>
                </a:solidFill>
                <a:latin typeface="맑은 고딕" pitchFamily="50" charset="-127"/>
                <a:ea typeface="맑은 고딕" pitchFamily="50" charset="-127"/>
              </a:endParaRPr>
            </a:p>
          </p:txBody>
        </p:sp>
      </p:grpSp>
      <p:grpSp>
        <p:nvGrpSpPr>
          <p:cNvPr id="119891" name="Group 83"/>
          <p:cNvGrpSpPr>
            <a:grpSpLocks/>
          </p:cNvGrpSpPr>
          <p:nvPr/>
        </p:nvGrpSpPr>
        <p:grpSpPr bwMode="auto">
          <a:xfrm>
            <a:off x="711200" y="5695957"/>
            <a:ext cx="2600325" cy="804864"/>
            <a:chOff x="448" y="3591"/>
            <a:chExt cx="1638" cy="507"/>
          </a:xfrm>
        </p:grpSpPr>
        <p:sp>
          <p:nvSpPr>
            <p:cNvPr id="119892" name="AutoShape 84"/>
            <p:cNvSpPr>
              <a:spLocks/>
            </p:cNvSpPr>
            <p:nvPr/>
          </p:nvSpPr>
          <p:spPr bwMode="auto">
            <a:xfrm rot="-5400000">
              <a:off x="1222" y="2817"/>
              <a:ext cx="89" cy="1638"/>
            </a:xfrm>
            <a:prstGeom prst="leftBracket">
              <a:avLst>
                <a:gd name="adj" fmla="val 153371"/>
              </a:avLst>
            </a:prstGeom>
            <a:noFill/>
            <a:ln w="38100">
              <a:solidFill>
                <a:schemeClr val="tx1">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sp>
          <p:nvSpPr>
            <p:cNvPr id="119893" name="AutoShape 85"/>
            <p:cNvSpPr>
              <a:spLocks noChangeArrowheads="1"/>
            </p:cNvSpPr>
            <p:nvPr/>
          </p:nvSpPr>
          <p:spPr bwMode="auto">
            <a:xfrm>
              <a:off x="1167" y="3680"/>
              <a:ext cx="152" cy="206"/>
            </a:xfrm>
            <a:prstGeom prst="downArrow">
              <a:avLst>
                <a:gd name="adj1" fmla="val 50000"/>
                <a:gd name="adj2" fmla="val 33882"/>
              </a:avLst>
            </a:prstGeom>
            <a:solidFill>
              <a:schemeClr val="tx1">
                <a:lumMod val="65000"/>
                <a:lumOff val="35000"/>
              </a:schemeClr>
            </a:solid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sp>
          <p:nvSpPr>
            <p:cNvPr id="119894" name="Rectangle 86"/>
            <p:cNvSpPr>
              <a:spLocks noChangeArrowheads="1"/>
            </p:cNvSpPr>
            <p:nvPr/>
          </p:nvSpPr>
          <p:spPr bwMode="auto">
            <a:xfrm>
              <a:off x="828" y="3885"/>
              <a:ext cx="87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ko-KR" altLang="en-US" sz="1600" dirty="0" smtClean="0">
                  <a:solidFill>
                    <a:srgbClr val="000000"/>
                  </a:solidFill>
                  <a:latin typeface="맑은 고딕" pitchFamily="50" charset="-127"/>
                  <a:ea typeface="맑은 고딕" pitchFamily="50" charset="-127"/>
                </a:rPr>
                <a:t>멀티패</a:t>
              </a:r>
              <a:r>
                <a:rPr kumimoji="1" lang="ko-KR" altLang="en-US" sz="1600" dirty="0">
                  <a:solidFill>
                    <a:srgbClr val="000000"/>
                  </a:solidFill>
                  <a:latin typeface="맑은 고딕" pitchFamily="50" charset="-127"/>
                  <a:ea typeface="맑은 고딕" pitchFamily="50" charset="-127"/>
                </a:rPr>
                <a:t>스</a:t>
              </a:r>
              <a:r>
                <a:rPr kumimoji="1" lang="en-US" altLang="ja-JP" sz="1600" dirty="0" smtClean="0">
                  <a:solidFill>
                    <a:srgbClr val="000000"/>
                  </a:solidFill>
                  <a:latin typeface="맑은 고딕" pitchFamily="50" charset="-127"/>
                  <a:ea typeface="맑은 고딕" pitchFamily="50" charset="-127"/>
                </a:rPr>
                <a:t> </a:t>
              </a:r>
              <a:r>
                <a:rPr kumimoji="1" lang="en-US" altLang="ja-JP" sz="1600" dirty="0">
                  <a:solidFill>
                    <a:srgbClr val="000000"/>
                  </a:solidFill>
                  <a:latin typeface="맑은 고딕" pitchFamily="50" charset="-127"/>
                  <a:ea typeface="맑은 고딕" pitchFamily="50" charset="-127"/>
                </a:rPr>
                <a:t>I/O</a:t>
              </a:r>
            </a:p>
          </p:txBody>
        </p:sp>
      </p:grpSp>
      <p:sp>
        <p:nvSpPr>
          <p:cNvPr id="119895" name="Text Box 87"/>
          <p:cNvSpPr txBox="1">
            <a:spLocks noChangeArrowheads="1"/>
          </p:cNvSpPr>
          <p:nvPr/>
        </p:nvSpPr>
        <p:spPr bwMode="auto">
          <a:xfrm>
            <a:off x="479425" y="1878013"/>
            <a:ext cx="82153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buClr>
                <a:srgbClr val="002060"/>
              </a:buClr>
              <a:buFontTx/>
              <a:buChar char="•"/>
            </a:pPr>
            <a:r>
              <a:rPr lang="ja-JP" altLang="en-US" sz="1600" dirty="0">
                <a:solidFill>
                  <a:srgbClr val="000000"/>
                </a:solidFill>
                <a:latin typeface="맑은 고딕" pitchFamily="50" charset="-127"/>
                <a:ea typeface="ＭＳ Ｐゴシック" pitchFamily="34" charset="-128"/>
              </a:rPr>
              <a:t> </a:t>
            </a:r>
            <a:r>
              <a:rPr lang="ko-KR" altLang="en-US" sz="1600" dirty="0" smtClean="0">
                <a:solidFill>
                  <a:srgbClr val="000000"/>
                </a:solidFill>
                <a:latin typeface="맑은 고딕" pitchFamily="50" charset="-127"/>
                <a:ea typeface="맑은 고딕" pitchFamily="50" charset="-127"/>
              </a:rPr>
              <a:t>이중화된 </a:t>
            </a:r>
            <a:r>
              <a:rPr lang="en-US" altLang="ja-JP" sz="1600" dirty="0" smtClean="0">
                <a:solidFill>
                  <a:srgbClr val="000000"/>
                </a:solidFill>
                <a:latin typeface="맑은 고딕" pitchFamily="50" charset="-127"/>
                <a:ea typeface="맑은 고딕" pitchFamily="50" charset="-127"/>
              </a:rPr>
              <a:t>CPU</a:t>
            </a:r>
            <a:r>
              <a:rPr lang="en-US" altLang="ja-JP" sz="1600" dirty="0">
                <a:solidFill>
                  <a:srgbClr val="000000"/>
                </a:solidFill>
                <a:latin typeface="맑은 고딕" pitchFamily="50" charset="-127"/>
                <a:ea typeface="맑은 고딕" pitchFamily="50" charset="-127"/>
              </a:rPr>
              <a:t>, </a:t>
            </a:r>
            <a:r>
              <a:rPr lang="ko-KR" altLang="en-US" sz="1600" dirty="0" smtClean="0">
                <a:solidFill>
                  <a:srgbClr val="000000"/>
                </a:solidFill>
                <a:latin typeface="맑은 고딕" pitchFamily="50" charset="-127"/>
                <a:ea typeface="맑은 고딕" pitchFamily="50" charset="-127"/>
              </a:rPr>
              <a:t>메모</a:t>
            </a:r>
            <a:r>
              <a:rPr lang="ko-KR" altLang="en-US" sz="1600" dirty="0">
                <a:solidFill>
                  <a:srgbClr val="000000"/>
                </a:solidFill>
                <a:latin typeface="맑은 고딕" pitchFamily="50" charset="-127"/>
                <a:ea typeface="맑은 고딕" pitchFamily="50" charset="-127"/>
              </a:rPr>
              <a:t>리</a:t>
            </a:r>
            <a:r>
              <a:rPr lang="en-US" altLang="ja-JP" sz="1600" dirty="0" smtClean="0">
                <a:solidFill>
                  <a:srgbClr val="000000"/>
                </a:solidFill>
                <a:latin typeface="맑은 고딕" pitchFamily="50" charset="-127"/>
                <a:ea typeface="맑은 고딕" pitchFamily="50" charset="-127"/>
              </a:rPr>
              <a:t>, </a:t>
            </a:r>
            <a:r>
              <a:rPr lang="en-US" altLang="ja-JP" sz="1600" dirty="0">
                <a:solidFill>
                  <a:srgbClr val="000000"/>
                </a:solidFill>
                <a:latin typeface="맑은 고딕" pitchFamily="50" charset="-127"/>
                <a:ea typeface="맑은 고딕" pitchFamily="50" charset="-127"/>
              </a:rPr>
              <a:t>chipset, </a:t>
            </a:r>
            <a:r>
              <a:rPr lang="ko-KR" altLang="en-US" sz="1600" dirty="0" smtClean="0">
                <a:solidFill>
                  <a:srgbClr val="000000"/>
                </a:solidFill>
                <a:latin typeface="맑은 고딕" pitchFamily="50" charset="-127"/>
                <a:ea typeface="맑은 고딕" pitchFamily="50" charset="-127"/>
              </a:rPr>
              <a:t>디스</a:t>
            </a:r>
            <a:r>
              <a:rPr lang="ko-KR" altLang="en-US" sz="1600" dirty="0">
                <a:solidFill>
                  <a:srgbClr val="000000"/>
                </a:solidFill>
                <a:latin typeface="맑은 고딕" pitchFamily="50" charset="-127"/>
                <a:ea typeface="맑은 고딕" pitchFamily="50" charset="-127"/>
              </a:rPr>
              <a:t>크</a:t>
            </a:r>
            <a:r>
              <a:rPr lang="en-US" altLang="ja-JP" sz="1600" dirty="0" smtClean="0">
                <a:solidFill>
                  <a:srgbClr val="000000"/>
                </a:solidFill>
                <a:latin typeface="맑은 고딕" pitchFamily="50" charset="-127"/>
                <a:ea typeface="맑은 고딕" pitchFamily="50" charset="-127"/>
              </a:rPr>
              <a:t>, </a:t>
            </a:r>
            <a:r>
              <a:rPr lang="en-US" altLang="ja-JP" sz="1600" dirty="0">
                <a:solidFill>
                  <a:srgbClr val="000000"/>
                </a:solidFill>
                <a:latin typeface="맑은 고딕" pitchFamily="50" charset="-127"/>
                <a:ea typeface="맑은 고딕" pitchFamily="50" charset="-127"/>
              </a:rPr>
              <a:t>I/O </a:t>
            </a:r>
            <a:r>
              <a:rPr lang="ko-KR" altLang="en-US" sz="1600" dirty="0" smtClean="0">
                <a:solidFill>
                  <a:srgbClr val="000000"/>
                </a:solidFill>
                <a:latin typeface="맑은 고딕" pitchFamily="50" charset="-127"/>
                <a:ea typeface="맑은 고딕" pitchFamily="50" charset="-127"/>
              </a:rPr>
              <a:t>컴포넌</a:t>
            </a:r>
            <a:r>
              <a:rPr lang="ko-KR" altLang="en-US" sz="1600" dirty="0">
                <a:solidFill>
                  <a:srgbClr val="000000"/>
                </a:solidFill>
                <a:latin typeface="맑은 고딕" pitchFamily="50" charset="-127"/>
                <a:ea typeface="맑은 고딕" pitchFamily="50" charset="-127"/>
              </a:rPr>
              <a:t>트</a:t>
            </a:r>
            <a:endParaRPr lang="en-US" altLang="ja-JP" sz="1600" dirty="0">
              <a:solidFill>
                <a:srgbClr val="000000"/>
              </a:solidFill>
              <a:latin typeface="맑은 고딕" pitchFamily="50" charset="-127"/>
              <a:ea typeface="맑은 고딕" pitchFamily="50" charset="-127"/>
            </a:endParaRPr>
          </a:p>
          <a:p>
            <a:pPr eaLnBrk="0" hangingPunct="0">
              <a:buClr>
                <a:srgbClr val="002060"/>
              </a:buClr>
              <a:buFontTx/>
              <a:buChar char="•"/>
            </a:pPr>
            <a:r>
              <a:rPr lang="ja-JP" altLang="en-US" sz="1600" dirty="0">
                <a:solidFill>
                  <a:srgbClr val="000000"/>
                </a:solidFill>
                <a:latin typeface="맑은 고딕" pitchFamily="50" charset="-127"/>
                <a:ea typeface="ＭＳ Ｐゴシック" pitchFamily="34" charset="-128"/>
              </a:rPr>
              <a:t> </a:t>
            </a:r>
            <a:r>
              <a:rPr lang="ko-KR" altLang="en-US" sz="1600" dirty="0" smtClean="0">
                <a:solidFill>
                  <a:srgbClr val="000000"/>
                </a:solidFill>
                <a:latin typeface="맑은 고딕" pitchFamily="50" charset="-127"/>
                <a:ea typeface="맑은 고딕" pitchFamily="50" charset="-127"/>
              </a:rPr>
              <a:t>내장</a:t>
            </a:r>
            <a:r>
              <a:rPr lang="ko-KR" altLang="en-US" sz="1600" dirty="0">
                <a:solidFill>
                  <a:srgbClr val="000000"/>
                </a:solidFill>
                <a:latin typeface="맑은 고딕" pitchFamily="50" charset="-127"/>
                <a:ea typeface="맑은 고딕" pitchFamily="50" charset="-127"/>
              </a:rPr>
              <a:t>된</a:t>
            </a:r>
            <a:r>
              <a:rPr lang="en-US" altLang="ja-JP" sz="1600" dirty="0" smtClean="0">
                <a:solidFill>
                  <a:srgbClr val="000000"/>
                </a:solidFill>
                <a:latin typeface="맑은 고딕" pitchFamily="50" charset="-127"/>
                <a:ea typeface="맑은 고딕" pitchFamily="50" charset="-127"/>
              </a:rPr>
              <a:t> </a:t>
            </a:r>
            <a:r>
              <a:rPr lang="en-US" altLang="ja-JP" sz="1600" dirty="0">
                <a:solidFill>
                  <a:srgbClr val="000000"/>
                </a:solidFill>
                <a:latin typeface="맑은 고딕" pitchFamily="50" charset="-127"/>
                <a:ea typeface="맑은 고딕" pitchFamily="50" charset="-127"/>
              </a:rPr>
              <a:t>Lockstep </a:t>
            </a:r>
            <a:r>
              <a:rPr lang="en-US" altLang="ja-JP" sz="1600" dirty="0" smtClean="0">
                <a:solidFill>
                  <a:srgbClr val="000000"/>
                </a:solidFill>
                <a:latin typeface="맑은 고딕" pitchFamily="50" charset="-127"/>
                <a:ea typeface="맑은 고딕" pitchFamily="50" charset="-127"/>
              </a:rPr>
              <a:t>ASIC</a:t>
            </a:r>
            <a:r>
              <a:rPr lang="ko-KR" altLang="en-US" sz="1600" dirty="0" smtClean="0">
                <a:solidFill>
                  <a:srgbClr val="000000"/>
                </a:solidFill>
                <a:latin typeface="맑은 고딕" pitchFamily="50" charset="-127"/>
                <a:ea typeface="맑은 고딕" pitchFamily="50" charset="-127"/>
              </a:rPr>
              <a:t>에 의한 동기화 기술</a:t>
            </a:r>
            <a:endParaRPr lang="en-US" altLang="ja-JP" sz="1600" dirty="0">
              <a:solidFill>
                <a:srgbClr val="000000"/>
              </a:solidFill>
              <a:latin typeface="맑은 고딕" pitchFamily="50" charset="-127"/>
              <a:ea typeface="맑은 고딕" pitchFamily="50" charset="-127"/>
            </a:endParaRPr>
          </a:p>
          <a:p>
            <a:pPr eaLnBrk="0" hangingPunct="0">
              <a:buClr>
                <a:srgbClr val="002060"/>
              </a:buClr>
              <a:buFontTx/>
              <a:buChar char="•"/>
            </a:pPr>
            <a:r>
              <a:rPr lang="en-US" altLang="ja-JP" sz="1600" dirty="0">
                <a:solidFill>
                  <a:srgbClr val="000000"/>
                </a:solidFill>
                <a:latin typeface="맑은 고딕" pitchFamily="50" charset="-127"/>
                <a:ea typeface="맑은 고딕" pitchFamily="50" charset="-127"/>
              </a:rPr>
              <a:t> </a:t>
            </a:r>
            <a:r>
              <a:rPr lang="ko-KR" altLang="en-US" sz="1600" dirty="0" smtClean="0">
                <a:solidFill>
                  <a:srgbClr val="000000"/>
                </a:solidFill>
                <a:latin typeface="맑은 고딕" pitchFamily="50" charset="-127"/>
                <a:ea typeface="맑은 고딕" pitchFamily="50" charset="-127"/>
              </a:rPr>
              <a:t>디스크 이중화</a:t>
            </a:r>
            <a:r>
              <a:rPr lang="en-US" altLang="ja-JP" sz="1600" dirty="0" smtClean="0">
                <a:solidFill>
                  <a:srgbClr val="000000"/>
                </a:solidFill>
                <a:latin typeface="맑은 고딕" pitchFamily="50" charset="-127"/>
                <a:ea typeface="맑은 고딕" pitchFamily="50" charset="-127"/>
              </a:rPr>
              <a:t>, </a:t>
            </a:r>
            <a:r>
              <a:rPr lang="en-US" altLang="ja-JP" sz="1600" dirty="0">
                <a:solidFill>
                  <a:srgbClr val="000000"/>
                </a:solidFill>
                <a:latin typeface="맑은 고딕" pitchFamily="50" charset="-127"/>
                <a:ea typeface="맑은 고딕" pitchFamily="50" charset="-127"/>
              </a:rPr>
              <a:t>HBA </a:t>
            </a:r>
            <a:r>
              <a:rPr lang="ko-KR" altLang="en-US" sz="1600" dirty="0" smtClean="0">
                <a:solidFill>
                  <a:srgbClr val="000000"/>
                </a:solidFill>
                <a:latin typeface="맑은 고딕" pitchFamily="50" charset="-127"/>
                <a:ea typeface="맑은 고딕" pitchFamily="50" charset="-127"/>
              </a:rPr>
              <a:t>멀티패스 </a:t>
            </a:r>
            <a:r>
              <a:rPr lang="en-US" altLang="ko-KR" sz="1600" dirty="0" smtClean="0">
                <a:solidFill>
                  <a:srgbClr val="000000"/>
                </a:solidFill>
                <a:latin typeface="맑은 고딕" pitchFamily="50" charset="-127"/>
                <a:ea typeface="맑은 고딕" pitchFamily="50" charset="-127"/>
              </a:rPr>
              <a:t>I/O</a:t>
            </a:r>
            <a:r>
              <a:rPr lang="en-US" altLang="ja-JP" sz="1600" dirty="0" smtClean="0">
                <a:solidFill>
                  <a:srgbClr val="000000"/>
                </a:solidFill>
                <a:latin typeface="맑은 고딕" pitchFamily="50" charset="-127"/>
                <a:ea typeface="맑은 고딕" pitchFamily="50" charset="-127"/>
              </a:rPr>
              <a:t>, </a:t>
            </a:r>
            <a:r>
              <a:rPr lang="en-US" altLang="ja-JP" sz="1600" dirty="0">
                <a:solidFill>
                  <a:srgbClr val="000000"/>
                </a:solidFill>
                <a:latin typeface="맑은 고딕" pitchFamily="50" charset="-127"/>
                <a:ea typeface="맑은 고딕" pitchFamily="50" charset="-127"/>
              </a:rPr>
              <a:t>NIC </a:t>
            </a:r>
            <a:r>
              <a:rPr lang="ko-KR" altLang="en-US" sz="1600" dirty="0" smtClean="0">
                <a:solidFill>
                  <a:srgbClr val="000000"/>
                </a:solidFill>
                <a:latin typeface="맑은 고딕" pitchFamily="50" charset="-127"/>
                <a:ea typeface="맑은 고딕" pitchFamily="50" charset="-127"/>
              </a:rPr>
              <a:t>이중화로 장애발생시 자동 </a:t>
            </a:r>
            <a:r>
              <a:rPr lang="ko-KR" altLang="en-US" sz="1600" dirty="0" err="1" smtClean="0">
                <a:solidFill>
                  <a:srgbClr val="000000"/>
                </a:solidFill>
                <a:latin typeface="맑은 고딕" pitchFamily="50" charset="-127"/>
                <a:ea typeface="맑은 고딕" pitchFamily="50" charset="-127"/>
              </a:rPr>
              <a:t>스위칭</a:t>
            </a:r>
            <a:endParaRPr lang="ja-JP" altLang="en-US" sz="1600" dirty="0">
              <a:solidFill>
                <a:srgbClr val="000000"/>
              </a:solidFill>
              <a:latin typeface="맑은 고딕" pitchFamily="50" charset="-127"/>
              <a:ea typeface="ＭＳ Ｐゴシック" pitchFamily="34" charset="-128"/>
            </a:endParaRPr>
          </a:p>
        </p:txBody>
      </p:sp>
      <p:sp>
        <p:nvSpPr>
          <p:cNvPr id="119896" name="Text Box 88"/>
          <p:cNvSpPr txBox="1">
            <a:spLocks noChangeArrowheads="1"/>
          </p:cNvSpPr>
          <p:nvPr/>
        </p:nvSpPr>
        <p:spPr bwMode="auto">
          <a:xfrm>
            <a:off x="785813" y="2828925"/>
            <a:ext cx="2438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ko-KR" altLang="en-US" sz="1600" dirty="0" smtClean="0">
                <a:solidFill>
                  <a:schemeClr val="tx1"/>
                </a:solidFill>
                <a:latin typeface="맑은 고딕" pitchFamily="50" charset="-127"/>
                <a:ea typeface="맑은 고딕" pitchFamily="50" charset="-127"/>
              </a:rPr>
              <a:t>산업표준 컴포넌트</a:t>
            </a:r>
            <a:endParaRPr lang="en-US" altLang="ko-KR" sz="1600" dirty="0">
              <a:solidFill>
                <a:schemeClr val="tx1"/>
              </a:solidFill>
              <a:latin typeface="맑은 고딕" pitchFamily="50" charset="-127"/>
              <a:ea typeface="맑은 고딕" pitchFamily="50" charset="-127"/>
            </a:endParaRPr>
          </a:p>
        </p:txBody>
      </p:sp>
      <p:sp>
        <p:nvSpPr>
          <p:cNvPr id="119897" name="Text Box 89"/>
          <p:cNvSpPr txBox="1">
            <a:spLocks noChangeArrowheads="1"/>
          </p:cNvSpPr>
          <p:nvPr/>
        </p:nvSpPr>
        <p:spPr bwMode="auto">
          <a:xfrm>
            <a:off x="5529263" y="2828925"/>
            <a:ext cx="2438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ko-KR" altLang="en-US" sz="1600" dirty="0" smtClean="0">
                <a:solidFill>
                  <a:schemeClr val="tx1"/>
                </a:solidFill>
                <a:latin typeface="맑은 고딕" pitchFamily="50" charset="-127"/>
                <a:ea typeface="맑은 고딕" pitchFamily="50" charset="-127"/>
              </a:rPr>
              <a:t>산업표준 컴포넌트</a:t>
            </a:r>
            <a:endParaRPr lang="en-US" altLang="ko-KR" sz="1600" dirty="0">
              <a:solidFill>
                <a:schemeClr val="tx1"/>
              </a:solidFill>
              <a:latin typeface="맑은 고딕" pitchFamily="50" charset="-127"/>
              <a:ea typeface="맑은 고딕" pitchFamily="50" charset="-127"/>
            </a:endParaRPr>
          </a:p>
        </p:txBody>
      </p:sp>
      <p:sp>
        <p:nvSpPr>
          <p:cNvPr id="85" name="Rectangle 26"/>
          <p:cNvSpPr>
            <a:spLocks noChangeArrowheads="1"/>
          </p:cNvSpPr>
          <p:nvPr/>
        </p:nvSpPr>
        <p:spPr bwMode="auto">
          <a:xfrm>
            <a:off x="466724" y="1293813"/>
            <a:ext cx="8228013" cy="438150"/>
          </a:xfrm>
          <a:prstGeom prst="rect">
            <a:avLst/>
          </a:prstGeom>
          <a:gradFill>
            <a:gsLst>
              <a:gs pos="0">
                <a:schemeClr val="tx1">
                  <a:lumMod val="50000"/>
                  <a:lumOff val="50000"/>
                </a:schemeClr>
              </a:gs>
              <a:gs pos="31000">
                <a:schemeClr val="tx1">
                  <a:lumMod val="75000"/>
                  <a:lumOff val="25000"/>
                </a:schemeClr>
              </a:gs>
              <a:gs pos="100000">
                <a:schemeClr val="tx1"/>
              </a:gs>
            </a:gsLst>
            <a:lin ang="5400000" scaled="0"/>
          </a:gradFill>
          <a:ln>
            <a:noFill/>
          </a:ln>
          <a:extLst/>
        </p:spPr>
        <p:txBody>
          <a:bodyPr lIns="45720" rIns="45720" anchor="ctr"/>
          <a:lstStyle/>
          <a:p>
            <a:pPr algn="ctr"/>
            <a:r>
              <a:rPr lang="en-US" altLang="ko-KR" sz="2100" dirty="0" smtClean="0">
                <a:solidFill>
                  <a:schemeClr val="bg1"/>
                </a:solidFill>
                <a:latin typeface="맑은 고딕" pitchFamily="50" charset="-127"/>
                <a:ea typeface="맑은 고딕" pitchFamily="50" charset="-127"/>
              </a:rPr>
              <a:t>DMR(</a:t>
            </a:r>
            <a:r>
              <a:rPr lang="ko-KR" altLang="en-US" sz="2100" dirty="0" smtClean="0">
                <a:solidFill>
                  <a:schemeClr val="bg1"/>
                </a:solidFill>
                <a:latin typeface="맑은 고딕" pitchFamily="50" charset="-127"/>
                <a:ea typeface="맑은 고딕" pitchFamily="50" charset="-127"/>
              </a:rPr>
              <a:t>이중화 모듈 복구</a:t>
            </a:r>
            <a:r>
              <a:rPr lang="en-US" altLang="ko-KR" sz="2100" dirty="0" smtClean="0">
                <a:solidFill>
                  <a:schemeClr val="bg1"/>
                </a:solidFill>
                <a:latin typeface="맑은 고딕" pitchFamily="50" charset="-127"/>
                <a:ea typeface="맑은 고딕" pitchFamily="50" charset="-127"/>
              </a:rPr>
              <a:t>) Lockstep </a:t>
            </a:r>
            <a:r>
              <a:rPr lang="ko-KR" altLang="en-US" sz="2100" dirty="0" smtClean="0">
                <a:solidFill>
                  <a:schemeClr val="bg1"/>
                </a:solidFill>
                <a:latin typeface="맑은 고딕" pitchFamily="50" charset="-127"/>
                <a:ea typeface="맑은 고딕" pitchFamily="50" charset="-127"/>
              </a:rPr>
              <a:t>디자인</a:t>
            </a:r>
            <a:endParaRPr lang="en-US" altLang="ko-KR" sz="2100" dirty="0">
              <a:solidFill>
                <a:schemeClr val="bg1"/>
              </a:solidFill>
              <a:latin typeface="맑은 고딕" pitchFamily="50" charset="-127"/>
              <a:ea typeface="맑은 고딕" pitchFamily="50" charset="-127"/>
            </a:endParaRPr>
          </a:p>
        </p:txBody>
      </p:sp>
      <p:pic>
        <p:nvPicPr>
          <p:cNvPr id="83" name="Picture 109" descr="3"/>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8655" t="63850" r="62900" b="17926"/>
          <a:stretch>
            <a:fillRect/>
          </a:stretch>
        </p:blipFill>
        <p:spPr bwMode="auto">
          <a:xfrm>
            <a:off x="1183265" y="3600980"/>
            <a:ext cx="50583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그룹 6"/>
          <p:cNvGrpSpPr/>
          <p:nvPr/>
        </p:nvGrpSpPr>
        <p:grpSpPr>
          <a:xfrm>
            <a:off x="949325" y="4448177"/>
            <a:ext cx="7212014" cy="1260476"/>
            <a:chOff x="949325" y="4448177"/>
            <a:chExt cx="7212014" cy="1260476"/>
          </a:xfrm>
        </p:grpSpPr>
        <p:cxnSp>
          <p:nvCxnSpPr>
            <p:cNvPr id="119813" name="AutoShape 5"/>
            <p:cNvCxnSpPr>
              <a:cxnSpLocks noChangeShapeType="1"/>
            </p:cNvCxnSpPr>
            <p:nvPr/>
          </p:nvCxnSpPr>
          <p:spPr bwMode="auto">
            <a:xfrm>
              <a:off x="1658938" y="5062540"/>
              <a:ext cx="603250" cy="0"/>
            </a:xfrm>
            <a:prstGeom prst="straightConnector1">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814" name="Rectangle 6" descr="50%"/>
            <p:cNvSpPr>
              <a:spLocks noChangeArrowheads="1"/>
            </p:cNvSpPr>
            <p:nvPr/>
          </p:nvSpPr>
          <p:spPr bwMode="auto">
            <a:xfrm>
              <a:off x="2292350" y="4525965"/>
              <a:ext cx="755650" cy="1103313"/>
            </a:xfrm>
            <a:prstGeom prst="rect">
              <a:avLst/>
            </a:prstGeom>
            <a:solidFill>
              <a:schemeClr val="bg1">
                <a:lumMod val="65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grpSp>
          <p:nvGrpSpPr>
            <p:cNvPr id="119815" name="Group 7"/>
            <p:cNvGrpSpPr>
              <a:grpSpLocks/>
            </p:cNvGrpSpPr>
            <p:nvPr/>
          </p:nvGrpSpPr>
          <p:grpSpPr bwMode="auto">
            <a:xfrm>
              <a:off x="2419350" y="4919665"/>
              <a:ext cx="468313" cy="558800"/>
              <a:chOff x="997" y="2064"/>
              <a:chExt cx="295" cy="414"/>
            </a:xfrm>
          </p:grpSpPr>
          <p:sp>
            <p:nvSpPr>
              <p:cNvPr id="119816" name="Rectangle 8"/>
              <p:cNvSpPr>
                <a:spLocks noChangeArrowheads="1"/>
              </p:cNvSpPr>
              <p:nvPr/>
            </p:nvSpPr>
            <p:spPr bwMode="auto">
              <a:xfrm>
                <a:off x="997" y="2064"/>
                <a:ext cx="42" cy="414"/>
              </a:xfrm>
              <a:prstGeom prst="rect">
                <a:avLst/>
              </a:prstGeom>
              <a:solidFill>
                <a:schemeClr val="tx1">
                  <a:lumMod val="75000"/>
                  <a:lumOff val="2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sp>
            <p:nvSpPr>
              <p:cNvPr id="119817" name="Rectangle 9"/>
              <p:cNvSpPr>
                <a:spLocks noChangeArrowheads="1"/>
              </p:cNvSpPr>
              <p:nvPr/>
            </p:nvSpPr>
            <p:spPr bwMode="auto">
              <a:xfrm>
                <a:off x="1081" y="2064"/>
                <a:ext cx="43" cy="414"/>
              </a:xfrm>
              <a:prstGeom prst="rect">
                <a:avLst/>
              </a:prstGeom>
              <a:solidFill>
                <a:schemeClr val="tx1">
                  <a:lumMod val="75000"/>
                  <a:lumOff val="2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sp>
            <p:nvSpPr>
              <p:cNvPr id="119818" name="Rectangle 10"/>
              <p:cNvSpPr>
                <a:spLocks noChangeArrowheads="1"/>
              </p:cNvSpPr>
              <p:nvPr/>
            </p:nvSpPr>
            <p:spPr bwMode="auto">
              <a:xfrm>
                <a:off x="1166" y="2064"/>
                <a:ext cx="42" cy="414"/>
              </a:xfrm>
              <a:prstGeom prst="rect">
                <a:avLst/>
              </a:prstGeom>
              <a:solidFill>
                <a:schemeClr val="tx1">
                  <a:lumMod val="75000"/>
                  <a:lumOff val="2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sp>
            <p:nvSpPr>
              <p:cNvPr id="119819" name="Rectangle 11"/>
              <p:cNvSpPr>
                <a:spLocks noChangeArrowheads="1"/>
              </p:cNvSpPr>
              <p:nvPr/>
            </p:nvSpPr>
            <p:spPr bwMode="auto">
              <a:xfrm>
                <a:off x="1250" y="2064"/>
                <a:ext cx="42" cy="414"/>
              </a:xfrm>
              <a:prstGeom prst="rect">
                <a:avLst/>
              </a:prstGeom>
              <a:solidFill>
                <a:schemeClr val="tx1">
                  <a:lumMod val="75000"/>
                  <a:lumOff val="2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grpSp>
        <p:sp>
          <p:nvSpPr>
            <p:cNvPr id="119820" name="Text Box 12"/>
            <p:cNvSpPr txBox="1">
              <a:spLocks noChangeArrowheads="1"/>
            </p:cNvSpPr>
            <p:nvPr/>
          </p:nvSpPr>
          <p:spPr bwMode="auto">
            <a:xfrm>
              <a:off x="2397125" y="4448177"/>
              <a:ext cx="5064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ts val="2763"/>
                </a:lnSpc>
              </a:pPr>
              <a:r>
                <a:rPr lang="en-US" altLang="ja-JP" sz="1600">
                  <a:solidFill>
                    <a:srgbClr val="000000"/>
                  </a:solidFill>
                  <a:latin typeface="맑은 고딕" pitchFamily="50" charset="-127"/>
                  <a:ea typeface="맑은 고딕" pitchFamily="50" charset="-127"/>
                </a:rPr>
                <a:t>PCI</a:t>
              </a:r>
            </a:p>
          </p:txBody>
        </p:sp>
        <p:sp>
          <p:nvSpPr>
            <p:cNvPr id="119821" name="Rectangle 13"/>
            <p:cNvSpPr>
              <a:spLocks noChangeArrowheads="1"/>
            </p:cNvSpPr>
            <p:nvPr/>
          </p:nvSpPr>
          <p:spPr bwMode="auto">
            <a:xfrm>
              <a:off x="4657726" y="4491040"/>
              <a:ext cx="3503613" cy="1022351"/>
            </a:xfrm>
            <a:prstGeom prst="rect">
              <a:avLst/>
            </a:prstGeom>
            <a:solidFill>
              <a:srgbClr val="B2B2B2"/>
            </a:solidFill>
            <a:ln w="9525">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2400" b="0">
                <a:solidFill>
                  <a:srgbClr val="000000"/>
                </a:solidFill>
                <a:latin typeface="맑은 고딕" pitchFamily="50" charset="-127"/>
                <a:ea typeface="맑은 고딕" pitchFamily="50" charset="-127"/>
              </a:endParaRPr>
            </a:p>
          </p:txBody>
        </p:sp>
        <p:sp>
          <p:nvSpPr>
            <p:cNvPr id="119822" name="Rectangle 14" descr="50%"/>
            <p:cNvSpPr>
              <a:spLocks noChangeArrowheads="1"/>
            </p:cNvSpPr>
            <p:nvPr/>
          </p:nvSpPr>
          <p:spPr bwMode="auto">
            <a:xfrm>
              <a:off x="6646864" y="4554540"/>
              <a:ext cx="1404938" cy="560388"/>
            </a:xfrm>
            <a:prstGeom prst="rect">
              <a:avLst/>
            </a:prstGeom>
            <a:solidFill>
              <a:srgbClr val="002060"/>
            </a:solid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800" dirty="0">
                  <a:solidFill>
                    <a:schemeClr val="bg1"/>
                  </a:solidFill>
                  <a:latin typeface="맑은 고딕" pitchFamily="50" charset="-127"/>
                  <a:ea typeface="맑은 고딕" pitchFamily="50" charset="-127"/>
                </a:rPr>
                <a:t>CPU</a:t>
              </a:r>
              <a:endParaRPr lang="en-GB" sz="1400" dirty="0">
                <a:solidFill>
                  <a:schemeClr val="bg1"/>
                </a:solidFill>
                <a:latin typeface="맑은 고딕" pitchFamily="50" charset="-127"/>
                <a:ea typeface="맑은 고딕" pitchFamily="50" charset="-127"/>
              </a:endParaRPr>
            </a:p>
          </p:txBody>
        </p:sp>
        <p:sp>
          <p:nvSpPr>
            <p:cNvPr id="119823" name="Rectangle 15" descr="50%"/>
            <p:cNvSpPr>
              <a:spLocks noChangeArrowheads="1"/>
            </p:cNvSpPr>
            <p:nvPr/>
          </p:nvSpPr>
          <p:spPr bwMode="auto">
            <a:xfrm>
              <a:off x="5380038" y="4554540"/>
              <a:ext cx="1216025" cy="334963"/>
            </a:xfrm>
            <a:prstGeom prst="rect">
              <a:avLst/>
            </a:prstGeom>
            <a:solidFill>
              <a:srgbClr val="002060"/>
            </a:solid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ko-KR" altLang="en-US" sz="1400" dirty="0" smtClean="0">
                  <a:solidFill>
                    <a:schemeClr val="bg1"/>
                  </a:solidFill>
                  <a:latin typeface="맑은 고딕" pitchFamily="50" charset="-127"/>
                  <a:ea typeface="맑은 고딕" pitchFamily="50" charset="-127"/>
                </a:rPr>
                <a:t>메모</a:t>
              </a:r>
              <a:r>
                <a:rPr lang="ko-KR" altLang="en-US" sz="1400" dirty="0">
                  <a:solidFill>
                    <a:schemeClr val="bg1"/>
                  </a:solidFill>
                  <a:latin typeface="맑은 고딕" pitchFamily="50" charset="-127"/>
                  <a:ea typeface="맑은 고딕" pitchFamily="50" charset="-127"/>
                </a:rPr>
                <a:t>리</a:t>
              </a:r>
              <a:endParaRPr lang="en-GB" sz="1400" dirty="0">
                <a:solidFill>
                  <a:schemeClr val="bg1"/>
                </a:solidFill>
                <a:latin typeface="맑은 고딕" pitchFamily="50" charset="-127"/>
                <a:ea typeface="맑은 고딕" pitchFamily="50" charset="-127"/>
              </a:endParaRPr>
            </a:p>
          </p:txBody>
        </p:sp>
        <p:sp>
          <p:nvSpPr>
            <p:cNvPr id="119824" name="Rectangle 16" descr="50%"/>
            <p:cNvSpPr>
              <a:spLocks noChangeArrowheads="1"/>
            </p:cNvSpPr>
            <p:nvPr/>
          </p:nvSpPr>
          <p:spPr bwMode="auto">
            <a:xfrm>
              <a:off x="5375276" y="4937127"/>
              <a:ext cx="1220788" cy="454025"/>
            </a:xfrm>
            <a:prstGeom prst="rect">
              <a:avLst/>
            </a:prstGeom>
            <a:solidFill>
              <a:srgbClr val="002060"/>
            </a:solid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ko-KR" altLang="en-US" sz="1400" dirty="0" err="1" smtClean="0">
                  <a:solidFill>
                    <a:schemeClr val="bg1"/>
                  </a:solidFill>
                  <a:latin typeface="맑은 고딕" pitchFamily="50" charset="-127"/>
                  <a:ea typeface="맑은 고딕" pitchFamily="50" charset="-127"/>
                </a:rPr>
                <a:t>칩</a:t>
              </a:r>
              <a:r>
                <a:rPr lang="ko-KR" altLang="en-US" sz="1400" dirty="0" err="1">
                  <a:solidFill>
                    <a:schemeClr val="bg1"/>
                  </a:solidFill>
                  <a:latin typeface="맑은 고딕" pitchFamily="50" charset="-127"/>
                  <a:ea typeface="맑은 고딕" pitchFamily="50" charset="-127"/>
                </a:rPr>
                <a:t>셋</a:t>
              </a:r>
              <a:endParaRPr lang="en-GB" sz="1400" dirty="0">
                <a:solidFill>
                  <a:schemeClr val="bg1"/>
                </a:solidFill>
                <a:latin typeface="맑은 고딕" pitchFamily="50" charset="-127"/>
                <a:ea typeface="맑은 고딕" pitchFamily="50" charset="-127"/>
              </a:endParaRPr>
            </a:p>
          </p:txBody>
        </p:sp>
        <p:sp>
          <p:nvSpPr>
            <p:cNvPr id="119825" name="Rectangle 17"/>
            <p:cNvSpPr>
              <a:spLocks noChangeArrowheads="1"/>
            </p:cNvSpPr>
            <p:nvPr/>
          </p:nvSpPr>
          <p:spPr bwMode="auto">
            <a:xfrm>
              <a:off x="3048000" y="4916490"/>
              <a:ext cx="228600" cy="323850"/>
            </a:xfrm>
            <a:prstGeom prst="rect">
              <a:avLst/>
            </a:prstGeom>
            <a:solidFill>
              <a:schemeClr val="bg1">
                <a:lumMod val="65000"/>
              </a:schemeClr>
            </a:solidFill>
            <a:ln w="12700">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sp>
          <p:nvSpPr>
            <p:cNvPr id="119827" name="Line 19"/>
            <p:cNvSpPr>
              <a:spLocks noChangeShapeType="1"/>
            </p:cNvSpPr>
            <p:nvPr/>
          </p:nvSpPr>
          <p:spPr bwMode="auto">
            <a:xfrm flipH="1">
              <a:off x="949325" y="5449890"/>
              <a:ext cx="1343025" cy="0"/>
            </a:xfrm>
            <a:prstGeom prst="line">
              <a:avLst/>
            </a:prstGeom>
            <a:noFill/>
            <a:ln w="38100">
              <a:solidFill>
                <a:schemeClr val="bg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ko-KR" altLang="en-US">
                <a:latin typeface="맑은 고딕" pitchFamily="50" charset="-127"/>
                <a:ea typeface="맑은 고딕" pitchFamily="50" charset="-127"/>
              </a:endParaRPr>
            </a:p>
          </p:txBody>
        </p:sp>
        <p:sp>
          <p:nvSpPr>
            <p:cNvPr id="119828" name="Text Box 20"/>
            <p:cNvSpPr txBox="1">
              <a:spLocks noChangeArrowheads="1"/>
            </p:cNvSpPr>
            <p:nvPr/>
          </p:nvSpPr>
          <p:spPr bwMode="auto">
            <a:xfrm>
              <a:off x="1257300" y="5432428"/>
              <a:ext cx="8032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ja-JP" sz="1200" dirty="0">
                  <a:solidFill>
                    <a:srgbClr val="000000"/>
                  </a:solidFill>
                  <a:latin typeface="맑은 고딕" pitchFamily="50" charset="-127"/>
                  <a:ea typeface="맑은 고딕" pitchFamily="50" charset="-127"/>
                </a:rPr>
                <a:t>Ethernet</a:t>
              </a:r>
            </a:p>
          </p:txBody>
        </p:sp>
        <p:pic>
          <p:nvPicPr>
            <p:cNvPr id="86" name="Picture 109" descr="3"/>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8655" t="63850" r="62900" b="17926"/>
            <a:stretch>
              <a:fillRect/>
            </a:stretch>
          </p:blipFill>
          <p:spPr bwMode="auto">
            <a:xfrm>
              <a:off x="1183265" y="4807480"/>
              <a:ext cx="50583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9899" name="Group 91"/>
          <p:cNvGrpSpPr>
            <a:grpSpLocks/>
          </p:cNvGrpSpPr>
          <p:nvPr/>
        </p:nvGrpSpPr>
        <p:grpSpPr bwMode="auto">
          <a:xfrm>
            <a:off x="2955925" y="2873375"/>
            <a:ext cx="2438400" cy="2565400"/>
            <a:chOff x="5837" y="1030"/>
            <a:chExt cx="1536" cy="1616"/>
          </a:xfrm>
        </p:grpSpPr>
        <p:grpSp>
          <p:nvGrpSpPr>
            <p:cNvPr id="119859" name="Group 51"/>
            <p:cNvGrpSpPr>
              <a:grpSpLocks/>
            </p:cNvGrpSpPr>
            <p:nvPr/>
          </p:nvGrpSpPr>
          <p:grpSpPr bwMode="auto">
            <a:xfrm>
              <a:off x="6553" y="1609"/>
              <a:ext cx="361" cy="773"/>
              <a:chOff x="2717" y="1119"/>
              <a:chExt cx="361" cy="773"/>
            </a:xfrm>
          </p:grpSpPr>
          <p:cxnSp>
            <p:nvCxnSpPr>
              <p:cNvPr id="119860" name="AutoShape 52"/>
              <p:cNvCxnSpPr>
                <a:cxnSpLocks noChangeShapeType="1"/>
              </p:cNvCxnSpPr>
              <p:nvPr/>
            </p:nvCxnSpPr>
            <p:spPr bwMode="auto">
              <a:xfrm>
                <a:off x="2717" y="1892"/>
                <a:ext cx="361" cy="0"/>
              </a:xfrm>
              <a:prstGeom prst="straightConnector1">
                <a:avLst/>
              </a:prstGeom>
              <a:noFill/>
              <a:ln w="3810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861" name="AutoShape 53"/>
              <p:cNvCxnSpPr>
                <a:cxnSpLocks noChangeShapeType="1"/>
              </p:cNvCxnSpPr>
              <p:nvPr/>
            </p:nvCxnSpPr>
            <p:spPr bwMode="auto">
              <a:xfrm>
                <a:off x="2726" y="1119"/>
                <a:ext cx="352" cy="773"/>
              </a:xfrm>
              <a:prstGeom prst="straightConnector1">
                <a:avLst/>
              </a:prstGeom>
              <a:noFill/>
              <a:ln w="3810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9862" name="Group 54"/>
            <p:cNvGrpSpPr>
              <a:grpSpLocks/>
            </p:cNvGrpSpPr>
            <p:nvPr/>
          </p:nvGrpSpPr>
          <p:grpSpPr bwMode="auto">
            <a:xfrm>
              <a:off x="6553" y="1609"/>
              <a:ext cx="361" cy="773"/>
              <a:chOff x="2757" y="1687"/>
              <a:chExt cx="361" cy="773"/>
            </a:xfrm>
          </p:grpSpPr>
          <p:cxnSp>
            <p:nvCxnSpPr>
              <p:cNvPr id="119863" name="AutoShape 55"/>
              <p:cNvCxnSpPr>
                <a:cxnSpLocks noChangeShapeType="1"/>
              </p:cNvCxnSpPr>
              <p:nvPr/>
            </p:nvCxnSpPr>
            <p:spPr bwMode="auto">
              <a:xfrm flipV="1">
                <a:off x="2757" y="1687"/>
                <a:ext cx="361" cy="773"/>
              </a:xfrm>
              <a:prstGeom prst="straightConnector1">
                <a:avLst/>
              </a:prstGeom>
              <a:noFill/>
              <a:ln w="38100">
                <a:solidFill>
                  <a:srgbClr val="8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864" name="AutoShape 56"/>
              <p:cNvCxnSpPr>
                <a:cxnSpLocks noChangeShapeType="1"/>
              </p:cNvCxnSpPr>
              <p:nvPr/>
            </p:nvCxnSpPr>
            <p:spPr bwMode="auto">
              <a:xfrm>
                <a:off x="2766" y="1687"/>
                <a:ext cx="352" cy="0"/>
              </a:xfrm>
              <a:prstGeom prst="straightConnector1">
                <a:avLst/>
              </a:prstGeom>
              <a:noFill/>
              <a:ln w="38100">
                <a:solidFill>
                  <a:srgbClr val="8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9865" name="Rectangle 57" descr="50%"/>
            <p:cNvSpPr>
              <a:spLocks noChangeArrowheads="1"/>
            </p:cNvSpPr>
            <p:nvPr/>
          </p:nvSpPr>
          <p:spPr bwMode="auto">
            <a:xfrm>
              <a:off x="5977" y="2123"/>
              <a:ext cx="562" cy="523"/>
            </a:xfrm>
            <a:prstGeom prst="rect">
              <a:avLst/>
            </a:prstGeom>
            <a:solidFill>
              <a:schemeClr val="accent2">
                <a:alpha val="90000"/>
              </a:schemeClr>
            </a:solid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eaLnBrk="0" hangingPunct="0"/>
              <a:r>
                <a:rPr lang="ko-KR" altLang="en-US" sz="1200" dirty="0" smtClean="0">
                  <a:solidFill>
                    <a:srgbClr val="000000"/>
                  </a:solidFill>
                  <a:latin typeface="맑은 고딕" pitchFamily="50" charset="-127"/>
                  <a:ea typeface="맑은 고딕" pitchFamily="50" charset="-127"/>
                </a:rPr>
                <a:t>장애감지</a:t>
              </a:r>
              <a:endParaRPr lang="en-US" altLang="ko-KR" sz="1200" dirty="0" smtClean="0">
                <a:solidFill>
                  <a:srgbClr val="000000"/>
                </a:solidFill>
                <a:latin typeface="맑은 고딕" pitchFamily="50" charset="-127"/>
                <a:ea typeface="맑은 고딕" pitchFamily="50" charset="-127"/>
              </a:endParaRPr>
            </a:p>
            <a:p>
              <a:pPr algn="ctr" eaLnBrk="0" hangingPunct="0"/>
              <a:r>
                <a:rPr lang="ko-KR" altLang="en-US" sz="1200" dirty="0" smtClean="0">
                  <a:solidFill>
                    <a:srgbClr val="000000"/>
                  </a:solidFill>
                  <a:latin typeface="맑은 고딕" pitchFamily="50" charset="-127"/>
                  <a:ea typeface="맑은 고딕" pitchFamily="50" charset="-127"/>
                </a:rPr>
                <a:t>격</a:t>
              </a:r>
              <a:r>
                <a:rPr lang="ko-KR" altLang="en-US" sz="1200" dirty="0">
                  <a:solidFill>
                    <a:srgbClr val="000000"/>
                  </a:solidFill>
                  <a:latin typeface="맑은 고딕" pitchFamily="50" charset="-127"/>
                  <a:ea typeface="맑은 고딕" pitchFamily="50" charset="-127"/>
                </a:rPr>
                <a:t>리</a:t>
              </a:r>
              <a:endParaRPr lang="en-GB" sz="1200" dirty="0">
                <a:solidFill>
                  <a:srgbClr val="000000"/>
                </a:solidFill>
                <a:latin typeface="맑은 고딕" pitchFamily="50" charset="-127"/>
                <a:ea typeface="맑은 고딕" pitchFamily="50" charset="-127"/>
              </a:endParaRPr>
            </a:p>
          </p:txBody>
        </p:sp>
        <p:sp>
          <p:nvSpPr>
            <p:cNvPr id="119866" name="Rectangle 58" descr="50%"/>
            <p:cNvSpPr>
              <a:spLocks noChangeArrowheads="1"/>
            </p:cNvSpPr>
            <p:nvPr/>
          </p:nvSpPr>
          <p:spPr bwMode="auto">
            <a:xfrm>
              <a:off x="5977" y="1347"/>
              <a:ext cx="562" cy="523"/>
            </a:xfrm>
            <a:prstGeom prst="rect">
              <a:avLst/>
            </a:prstGeom>
            <a:solidFill>
              <a:schemeClr val="accent2">
                <a:alpha val="90000"/>
              </a:schemeClr>
            </a:solid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eaLnBrk="0" hangingPunct="0"/>
              <a:r>
                <a:rPr lang="ko-KR" altLang="en-US" sz="1200" dirty="0" smtClean="0">
                  <a:solidFill>
                    <a:srgbClr val="000000"/>
                  </a:solidFill>
                  <a:latin typeface="맑은 고딕" pitchFamily="50" charset="-127"/>
                  <a:ea typeface="맑은 고딕" pitchFamily="50" charset="-127"/>
                </a:rPr>
                <a:t>장애감지</a:t>
              </a:r>
              <a:endParaRPr lang="en-US" altLang="ko-KR" sz="1200" dirty="0" smtClean="0">
                <a:solidFill>
                  <a:srgbClr val="000000"/>
                </a:solidFill>
                <a:latin typeface="맑은 고딕" pitchFamily="50" charset="-127"/>
                <a:ea typeface="맑은 고딕" pitchFamily="50" charset="-127"/>
              </a:endParaRPr>
            </a:p>
            <a:p>
              <a:pPr algn="ctr" eaLnBrk="0" hangingPunct="0"/>
              <a:r>
                <a:rPr lang="ko-KR" altLang="en-US" sz="1200" dirty="0" smtClean="0">
                  <a:solidFill>
                    <a:srgbClr val="000000"/>
                  </a:solidFill>
                  <a:latin typeface="맑은 고딕" pitchFamily="50" charset="-127"/>
                  <a:ea typeface="맑은 고딕" pitchFamily="50" charset="-127"/>
                </a:rPr>
                <a:t>격</a:t>
              </a:r>
              <a:r>
                <a:rPr lang="ko-KR" altLang="en-US" sz="1200" dirty="0">
                  <a:solidFill>
                    <a:srgbClr val="000000"/>
                  </a:solidFill>
                  <a:latin typeface="맑은 고딕" pitchFamily="50" charset="-127"/>
                  <a:ea typeface="맑은 고딕" pitchFamily="50" charset="-127"/>
                </a:rPr>
                <a:t>리</a:t>
              </a:r>
              <a:endParaRPr lang="en-GB" sz="1200" dirty="0">
                <a:solidFill>
                  <a:srgbClr val="000000"/>
                </a:solidFill>
                <a:latin typeface="맑은 고딕" pitchFamily="50" charset="-127"/>
                <a:ea typeface="맑은 고딕" pitchFamily="50" charset="-127"/>
              </a:endParaRPr>
            </a:p>
          </p:txBody>
        </p:sp>
        <p:sp>
          <p:nvSpPr>
            <p:cNvPr id="119867" name="Rectangle 59" descr="50%"/>
            <p:cNvSpPr>
              <a:spLocks noChangeArrowheads="1"/>
            </p:cNvSpPr>
            <p:nvPr/>
          </p:nvSpPr>
          <p:spPr bwMode="auto">
            <a:xfrm rot="5400000">
              <a:off x="6887" y="1416"/>
              <a:ext cx="504" cy="344"/>
            </a:xfrm>
            <a:prstGeom prst="rect">
              <a:avLst/>
            </a:prstGeom>
            <a:solidFill>
              <a:schemeClr val="accent2">
                <a:alpha val="90000"/>
              </a:schemeClr>
            </a:solid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eaLnBrk="0" hangingPunct="0"/>
              <a:r>
                <a:rPr lang="ko-KR" altLang="en-US" sz="1200" dirty="0" smtClean="0">
                  <a:solidFill>
                    <a:srgbClr val="000000"/>
                  </a:solidFill>
                  <a:latin typeface="맑은 고딕" pitchFamily="50" charset="-127"/>
                  <a:ea typeface="맑은 고딕" pitchFamily="50" charset="-127"/>
                </a:rPr>
                <a:t>장애감지</a:t>
              </a:r>
              <a:endParaRPr lang="en-GB" sz="1200" dirty="0">
                <a:solidFill>
                  <a:srgbClr val="000000"/>
                </a:solidFill>
                <a:latin typeface="맑은 고딕" pitchFamily="50" charset="-127"/>
                <a:ea typeface="맑은 고딕" pitchFamily="50" charset="-127"/>
              </a:endParaRPr>
            </a:p>
          </p:txBody>
        </p:sp>
        <p:sp>
          <p:nvSpPr>
            <p:cNvPr id="119868" name="Rectangle 60" descr="50%"/>
            <p:cNvSpPr>
              <a:spLocks noChangeArrowheads="1"/>
            </p:cNvSpPr>
            <p:nvPr/>
          </p:nvSpPr>
          <p:spPr bwMode="auto">
            <a:xfrm rot="5400000">
              <a:off x="6884" y="2194"/>
              <a:ext cx="503" cy="345"/>
            </a:xfrm>
            <a:prstGeom prst="rect">
              <a:avLst/>
            </a:prstGeom>
            <a:solidFill>
              <a:schemeClr val="accent2">
                <a:alpha val="90000"/>
              </a:schemeClr>
            </a:solid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eaLnBrk="0" hangingPunct="0"/>
              <a:r>
                <a:rPr lang="ko-KR" altLang="en-US" sz="1200" dirty="0" smtClean="0">
                  <a:solidFill>
                    <a:srgbClr val="000000"/>
                  </a:solidFill>
                  <a:latin typeface="맑은 고딕" pitchFamily="50" charset="-127"/>
                  <a:ea typeface="맑은 고딕" pitchFamily="50" charset="-127"/>
                </a:rPr>
                <a:t>장애감지</a:t>
              </a:r>
              <a:endParaRPr lang="en-GB" sz="1200" dirty="0">
                <a:solidFill>
                  <a:srgbClr val="000000"/>
                </a:solidFill>
                <a:latin typeface="맑은 고딕" pitchFamily="50" charset="-127"/>
                <a:ea typeface="맑은 고딕" pitchFamily="50" charset="-127"/>
              </a:endParaRPr>
            </a:p>
          </p:txBody>
        </p:sp>
        <p:sp>
          <p:nvSpPr>
            <p:cNvPr id="119898" name="Text Box 90"/>
            <p:cNvSpPr txBox="1">
              <a:spLocks noChangeArrowheads="1"/>
            </p:cNvSpPr>
            <p:nvPr/>
          </p:nvSpPr>
          <p:spPr bwMode="auto">
            <a:xfrm>
              <a:off x="5837" y="1030"/>
              <a:ext cx="15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ko-KR" altLang="en-US" sz="1800" smtClean="0">
                  <a:solidFill>
                    <a:schemeClr val="tx1"/>
                  </a:solidFill>
                  <a:latin typeface="맑은 고딕" pitchFamily="50" charset="-127"/>
                  <a:ea typeface="맑은 고딕" pitchFamily="50" charset="-127"/>
                </a:rPr>
                <a:t>장애 감지</a:t>
              </a:r>
              <a:endParaRPr lang="en-US" altLang="ko-KR" sz="1800" dirty="0">
                <a:solidFill>
                  <a:schemeClr val="tx1"/>
                </a:solidFill>
                <a:latin typeface="맑은 고딕" pitchFamily="50" charset="-127"/>
                <a:ea typeface="맑은 고딕" pitchFamily="50" charset="-127"/>
              </a:endParaRPr>
            </a:p>
          </p:txBody>
        </p:sp>
      </p:grpSp>
      <p:grpSp>
        <p:nvGrpSpPr>
          <p:cNvPr id="119903" name="Group 95"/>
          <p:cNvGrpSpPr>
            <a:grpSpLocks/>
          </p:cNvGrpSpPr>
          <p:nvPr/>
        </p:nvGrpSpPr>
        <p:grpSpPr bwMode="auto">
          <a:xfrm>
            <a:off x="2992438" y="3219450"/>
            <a:ext cx="2409825" cy="3222625"/>
            <a:chOff x="6086" y="188"/>
            <a:chExt cx="1518" cy="2030"/>
          </a:xfrm>
        </p:grpSpPr>
        <p:sp>
          <p:nvSpPr>
            <p:cNvPr id="119884" name="AutoShape 76"/>
            <p:cNvSpPr>
              <a:spLocks noChangeArrowheads="1"/>
            </p:cNvSpPr>
            <p:nvPr/>
          </p:nvSpPr>
          <p:spPr bwMode="auto">
            <a:xfrm>
              <a:off x="6086" y="188"/>
              <a:ext cx="1518" cy="1515"/>
            </a:xfrm>
            <a:prstGeom prst="flowChartAlternateProcess">
              <a:avLst/>
            </a:prstGeom>
            <a:noFill/>
            <a:ln w="57150">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sp>
          <p:nvSpPr>
            <p:cNvPr id="119886" name="Line 78"/>
            <p:cNvSpPr>
              <a:spLocks noChangeShapeType="1"/>
            </p:cNvSpPr>
            <p:nvPr/>
          </p:nvSpPr>
          <p:spPr bwMode="auto">
            <a:xfrm flipH="1" flipV="1">
              <a:off x="6847" y="1709"/>
              <a:ext cx="10" cy="194"/>
            </a:xfrm>
            <a:prstGeom prst="line">
              <a:avLst/>
            </a:prstGeom>
            <a:noFill/>
            <a:ln w="38100">
              <a:solidFill>
                <a:schemeClr val="tx1">
                  <a:lumMod val="65000"/>
                  <a:lumOff val="3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ko-KR" altLang="en-US">
                <a:latin typeface="맑은 고딕" pitchFamily="50" charset="-127"/>
                <a:ea typeface="맑은 고딕" pitchFamily="50" charset="-127"/>
              </a:endParaRPr>
            </a:p>
          </p:txBody>
        </p:sp>
        <p:grpSp>
          <p:nvGrpSpPr>
            <p:cNvPr id="119900" name="Group 92"/>
            <p:cNvGrpSpPr>
              <a:grpSpLocks/>
            </p:cNvGrpSpPr>
            <p:nvPr/>
          </p:nvGrpSpPr>
          <p:grpSpPr bwMode="auto">
            <a:xfrm>
              <a:off x="6543" y="641"/>
              <a:ext cx="675" cy="543"/>
              <a:chOff x="4037" y="2155"/>
              <a:chExt cx="472" cy="410"/>
            </a:xfrm>
          </p:grpSpPr>
          <p:pic>
            <p:nvPicPr>
              <p:cNvPr id="119901" name="Picture 93" descr="ASIC-1">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7" y="2155"/>
                <a:ext cx="376" cy="314"/>
              </a:xfrm>
              <a:prstGeom prst="rect">
                <a:avLst/>
              </a:prstGeom>
              <a:solidFill>
                <a:srgbClr val="480048"/>
              </a:solidFill>
              <a:ln w="9525">
                <a:solidFill>
                  <a:srgbClr val="8D8DFF"/>
                </a:solidFill>
                <a:miter lim="800000"/>
                <a:headEnd/>
                <a:tailEnd/>
              </a:ln>
            </p:spPr>
          </p:pic>
          <p:pic>
            <p:nvPicPr>
              <p:cNvPr id="119902" name="Picture 94" descr="ASIC-1">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3" y="2251"/>
                <a:ext cx="376" cy="314"/>
              </a:xfrm>
              <a:prstGeom prst="rect">
                <a:avLst/>
              </a:prstGeom>
              <a:solidFill>
                <a:srgbClr val="480048"/>
              </a:solidFill>
              <a:ln w="9525">
                <a:solidFill>
                  <a:srgbClr val="8D8DFF"/>
                </a:solidFill>
                <a:miter lim="800000"/>
                <a:headEnd/>
                <a:tailEnd/>
              </a:ln>
            </p:spPr>
          </p:pic>
        </p:grpSp>
        <p:sp>
          <p:nvSpPr>
            <p:cNvPr id="119885" name="Text Box 77"/>
            <p:cNvSpPr txBox="1">
              <a:spLocks noChangeArrowheads="1"/>
            </p:cNvSpPr>
            <p:nvPr/>
          </p:nvSpPr>
          <p:spPr bwMode="auto">
            <a:xfrm>
              <a:off x="6625" y="1888"/>
              <a:ext cx="495" cy="330"/>
            </a:xfrm>
            <a:prstGeom prst="rect">
              <a:avLst/>
            </a:prstGeom>
            <a:solidFill>
              <a:srgbClr val="FFFFFF"/>
            </a:solidFill>
            <a:ln w="19050">
              <a:solidFill>
                <a:schemeClr val="tx1">
                  <a:lumMod val="65000"/>
                  <a:lumOff val="35000"/>
                </a:schemeClr>
              </a:solidFill>
              <a:miter lim="800000"/>
              <a:headEnd/>
              <a:tailEnd/>
            </a:ln>
            <a:effectLst>
              <a:outerShdw dist="35921" dir="2700000" algn="ctr" rotWithShape="0">
                <a:schemeClr val="tx1">
                  <a:lumMod val="65000"/>
                  <a:lumOff val="35000"/>
                </a:schemeClr>
              </a:outerShdw>
            </a:effectLst>
          </p:spPr>
          <p:txBody>
            <a:bodyPr wrap="none">
              <a:spAutoFit/>
            </a:bodyPr>
            <a:lstStyle/>
            <a:p>
              <a:pPr algn="ctr" eaLnBrk="0" hangingPunct="0"/>
              <a:r>
                <a:rPr lang="ko-KR" altLang="en-US" sz="1400" dirty="0" smtClean="0">
                  <a:solidFill>
                    <a:srgbClr val="000000"/>
                  </a:solidFill>
                  <a:latin typeface="맑은 고딕" pitchFamily="50" charset="-127"/>
                  <a:ea typeface="맑은 고딕" pitchFamily="50" charset="-127"/>
                </a:rPr>
                <a:t>내장된 </a:t>
              </a:r>
              <a:endParaRPr lang="en-US" altLang="ja-JP" sz="1400" dirty="0">
                <a:solidFill>
                  <a:srgbClr val="000000"/>
                </a:solidFill>
                <a:latin typeface="맑은 고딕" pitchFamily="50" charset="-127"/>
                <a:ea typeface="맑은 고딕" pitchFamily="50" charset="-127"/>
              </a:endParaRPr>
            </a:p>
            <a:p>
              <a:pPr algn="ctr" eaLnBrk="0" hangingPunct="0"/>
              <a:r>
                <a:rPr lang="en-US" altLang="ja-JP" sz="1400" dirty="0">
                  <a:solidFill>
                    <a:srgbClr val="000000"/>
                  </a:solidFill>
                  <a:latin typeface="맑은 고딕" pitchFamily="50" charset="-127"/>
                  <a:ea typeface="맑은 고딕" pitchFamily="50" charset="-127"/>
                </a:rPr>
                <a:t>ASIC</a:t>
              </a:r>
            </a:p>
          </p:txBody>
        </p:sp>
      </p:grpSp>
      <p:grpSp>
        <p:nvGrpSpPr>
          <p:cNvPr id="119850" name="Group 42"/>
          <p:cNvGrpSpPr>
            <a:grpSpLocks/>
          </p:cNvGrpSpPr>
          <p:nvPr/>
        </p:nvGrpSpPr>
        <p:grpSpPr bwMode="auto">
          <a:xfrm>
            <a:off x="6621463" y="3460751"/>
            <a:ext cx="2073275" cy="1752600"/>
            <a:chOff x="4171" y="2363"/>
            <a:chExt cx="1306" cy="1104"/>
          </a:xfrm>
        </p:grpSpPr>
        <p:grpSp>
          <p:nvGrpSpPr>
            <p:cNvPr id="119851" name="Group 43"/>
            <p:cNvGrpSpPr>
              <a:grpSpLocks/>
            </p:cNvGrpSpPr>
            <p:nvPr/>
          </p:nvGrpSpPr>
          <p:grpSpPr bwMode="auto">
            <a:xfrm>
              <a:off x="5093" y="2363"/>
              <a:ext cx="384" cy="1104"/>
              <a:chOff x="5328" y="1681"/>
              <a:chExt cx="384" cy="1104"/>
            </a:xfrm>
          </p:grpSpPr>
          <p:grpSp>
            <p:nvGrpSpPr>
              <p:cNvPr id="119852" name="Group 44"/>
              <p:cNvGrpSpPr>
                <a:grpSpLocks/>
              </p:cNvGrpSpPr>
              <p:nvPr/>
            </p:nvGrpSpPr>
            <p:grpSpPr bwMode="auto">
              <a:xfrm>
                <a:off x="5328" y="1766"/>
                <a:ext cx="384" cy="933"/>
                <a:chOff x="149" y="721"/>
                <a:chExt cx="548" cy="933"/>
              </a:xfrm>
            </p:grpSpPr>
            <p:sp>
              <p:nvSpPr>
                <p:cNvPr id="119853" name="AutoShape 45"/>
                <p:cNvSpPr>
                  <a:spLocks noChangeArrowheads="1"/>
                </p:cNvSpPr>
                <p:nvPr/>
              </p:nvSpPr>
              <p:spPr bwMode="auto">
                <a:xfrm rot="5400000">
                  <a:off x="-35" y="905"/>
                  <a:ext cx="915" cy="548"/>
                </a:xfrm>
                <a:custGeom>
                  <a:avLst/>
                  <a:gdLst>
                    <a:gd name="G0" fmla="+- 6643 0 0"/>
                    <a:gd name="G1" fmla="+- -11796480 0 0"/>
                    <a:gd name="G2" fmla="+- 6643 0 -11796480"/>
                    <a:gd name="G3" fmla="+- 10800 0 0"/>
                    <a:gd name="G4" fmla="+- 0 0 6643"/>
                    <a:gd name="T0" fmla="*/ 360 256 1"/>
                    <a:gd name="T1" fmla="*/ 0 256 1"/>
                    <a:gd name="G5" fmla="+- G2 T0 T1"/>
                    <a:gd name="G6" fmla="?: G2 G2 G5"/>
                    <a:gd name="G7" fmla="+- 0 0 G6"/>
                    <a:gd name="G8" fmla="+- 6782 0 0"/>
                    <a:gd name="G9" fmla="+- 0 0 -11796480"/>
                    <a:gd name="G10" fmla="+- 6782 0 2700"/>
                    <a:gd name="G11" fmla="cos G10 6643"/>
                    <a:gd name="G12" fmla="sin G10 6643"/>
                    <a:gd name="G13" fmla="cos 13500 6643"/>
                    <a:gd name="G14" fmla="sin 13500 6643"/>
                    <a:gd name="G15" fmla="+- G11 10800 0"/>
                    <a:gd name="G16" fmla="+- G12 10800 0"/>
                    <a:gd name="G17" fmla="+- G13 10800 0"/>
                    <a:gd name="G18" fmla="+- G14 10800 0"/>
                    <a:gd name="G19" fmla="*/ 6782 1 2"/>
                    <a:gd name="G20" fmla="+- G19 5400 0"/>
                    <a:gd name="G21" fmla="cos G20 6643"/>
                    <a:gd name="G22" fmla="sin G20 6643"/>
                    <a:gd name="G23" fmla="+- G21 10800 0"/>
                    <a:gd name="G24" fmla="+- G12 G23 G22"/>
                    <a:gd name="G25" fmla="+- G22 G23 G11"/>
                    <a:gd name="G26" fmla="cos 10800 6643"/>
                    <a:gd name="G27" fmla="sin 10800 6643"/>
                    <a:gd name="G28" fmla="cos 6782 6643"/>
                    <a:gd name="G29" fmla="sin 6782 6643"/>
                    <a:gd name="G30" fmla="+- G26 10800 0"/>
                    <a:gd name="G31" fmla="+- G27 10800 0"/>
                    <a:gd name="G32" fmla="+- G28 10800 0"/>
                    <a:gd name="G33" fmla="+- G29 10800 0"/>
                    <a:gd name="G34" fmla="+- G19 5400 0"/>
                    <a:gd name="G35" fmla="cos G34 -11796480"/>
                    <a:gd name="G36" fmla="sin G34 -11796480"/>
                    <a:gd name="G37" fmla="+/ -11796480 6643 2"/>
                    <a:gd name="T2" fmla="*/ 180 256 1"/>
                    <a:gd name="T3" fmla="*/ 0 256 1"/>
                    <a:gd name="G38" fmla="+- G37 T2 T3"/>
                    <a:gd name="G39" fmla="?: G2 G37 G38"/>
                    <a:gd name="G40" fmla="cos 10800 G39"/>
                    <a:gd name="G41" fmla="sin 10800 G39"/>
                    <a:gd name="G42" fmla="cos 6782 G39"/>
                    <a:gd name="G43" fmla="sin 6782 G39"/>
                    <a:gd name="G44" fmla="+- G40 10800 0"/>
                    <a:gd name="G45" fmla="+- G41 10800 0"/>
                    <a:gd name="G46" fmla="+- G42 10800 0"/>
                    <a:gd name="G47" fmla="+- G43 10800 0"/>
                    <a:gd name="G48" fmla="+- G35 10800 0"/>
                    <a:gd name="G49" fmla="+- G36 10800 0"/>
                    <a:gd name="T4" fmla="*/ 10809 w 21600"/>
                    <a:gd name="T5" fmla="*/ 0 h 21600"/>
                    <a:gd name="T6" fmla="*/ 2009 w 21600"/>
                    <a:gd name="T7" fmla="*/ 10800 h 21600"/>
                    <a:gd name="T8" fmla="*/ 10806 w 21600"/>
                    <a:gd name="T9" fmla="*/ 4018 h 21600"/>
                    <a:gd name="T10" fmla="*/ 24299 w 21600"/>
                    <a:gd name="T11" fmla="*/ 10823 h 21600"/>
                    <a:gd name="T12" fmla="*/ 19582 w 21600"/>
                    <a:gd name="T13" fmla="*/ 15524 h 21600"/>
                    <a:gd name="T14" fmla="*/ 14881 w 21600"/>
                    <a:gd name="T15" fmla="*/ 1080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81" y="10811"/>
                      </a:moveTo>
                      <a:cubicBezTo>
                        <a:pt x="17581" y="10807"/>
                        <a:pt x="17582" y="10803"/>
                        <a:pt x="17582" y="10800"/>
                      </a:cubicBezTo>
                      <a:cubicBezTo>
                        <a:pt x="17582" y="7054"/>
                        <a:pt x="14545" y="4018"/>
                        <a:pt x="10800" y="4018"/>
                      </a:cubicBezTo>
                      <a:cubicBezTo>
                        <a:pt x="7054" y="4018"/>
                        <a:pt x="4018" y="7054"/>
                        <a:pt x="4018" y="10800"/>
                      </a:cubicBezTo>
                      <a:lnTo>
                        <a:pt x="0" y="10800"/>
                      </a:lnTo>
                      <a:cubicBezTo>
                        <a:pt x="0" y="4835"/>
                        <a:pt x="4835" y="0"/>
                        <a:pt x="10800" y="0"/>
                      </a:cubicBezTo>
                      <a:cubicBezTo>
                        <a:pt x="16764" y="0"/>
                        <a:pt x="21600" y="4835"/>
                        <a:pt x="21600" y="10800"/>
                      </a:cubicBezTo>
                      <a:cubicBezTo>
                        <a:pt x="21600" y="10806"/>
                        <a:pt x="21599" y="10812"/>
                        <a:pt x="21599" y="10819"/>
                      </a:cubicBezTo>
                      <a:lnTo>
                        <a:pt x="24299" y="10823"/>
                      </a:lnTo>
                      <a:lnTo>
                        <a:pt x="19582" y="15524"/>
                      </a:lnTo>
                      <a:lnTo>
                        <a:pt x="14881" y="10807"/>
                      </a:lnTo>
                      <a:lnTo>
                        <a:pt x="17581" y="10811"/>
                      </a:lnTo>
                      <a:close/>
                    </a:path>
                  </a:pathLst>
                </a:custGeom>
                <a:solidFill>
                  <a:srgbClr val="FF9900"/>
                </a:solidFill>
                <a:ln>
                  <a:noFill/>
                </a:ln>
                <a:effectLst/>
                <a:extLs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sp>
              <p:nvSpPr>
                <p:cNvPr id="119854" name="AutoShape 46"/>
                <p:cNvSpPr>
                  <a:spLocks noChangeArrowheads="1"/>
                </p:cNvSpPr>
                <p:nvPr/>
              </p:nvSpPr>
              <p:spPr bwMode="auto">
                <a:xfrm rot="16200000" flipV="1">
                  <a:off x="-42" y="916"/>
                  <a:ext cx="929" cy="548"/>
                </a:xfrm>
                <a:custGeom>
                  <a:avLst/>
                  <a:gdLst>
                    <a:gd name="G0" fmla="+- 6643 0 0"/>
                    <a:gd name="G1" fmla="+- 11245828 0 0"/>
                    <a:gd name="G2" fmla="+- 6643 0 11245828"/>
                    <a:gd name="G3" fmla="+- 10800 0 0"/>
                    <a:gd name="G4" fmla="+- 0 0 6643"/>
                    <a:gd name="T0" fmla="*/ 360 256 1"/>
                    <a:gd name="T1" fmla="*/ 0 256 1"/>
                    <a:gd name="G5" fmla="+- G2 T0 T1"/>
                    <a:gd name="G6" fmla="?: G2 G2 G5"/>
                    <a:gd name="G7" fmla="+- 0 0 G6"/>
                    <a:gd name="G8" fmla="+- 6782 0 0"/>
                    <a:gd name="G9" fmla="+- 0 0 11245828"/>
                    <a:gd name="G10" fmla="+- 6782 0 2700"/>
                    <a:gd name="G11" fmla="cos G10 6643"/>
                    <a:gd name="G12" fmla="sin G10 6643"/>
                    <a:gd name="G13" fmla="cos 13500 6643"/>
                    <a:gd name="G14" fmla="sin 13500 6643"/>
                    <a:gd name="G15" fmla="+- G11 10800 0"/>
                    <a:gd name="G16" fmla="+- G12 10800 0"/>
                    <a:gd name="G17" fmla="+- G13 10800 0"/>
                    <a:gd name="G18" fmla="+- G14 10800 0"/>
                    <a:gd name="G19" fmla="*/ 6782 1 2"/>
                    <a:gd name="G20" fmla="+- G19 5400 0"/>
                    <a:gd name="G21" fmla="cos G20 6643"/>
                    <a:gd name="G22" fmla="sin G20 6643"/>
                    <a:gd name="G23" fmla="+- G21 10800 0"/>
                    <a:gd name="G24" fmla="+- G12 G23 G22"/>
                    <a:gd name="G25" fmla="+- G22 G23 G11"/>
                    <a:gd name="G26" fmla="cos 10800 6643"/>
                    <a:gd name="G27" fmla="sin 10800 6643"/>
                    <a:gd name="G28" fmla="cos 6782 6643"/>
                    <a:gd name="G29" fmla="sin 6782 6643"/>
                    <a:gd name="G30" fmla="+- G26 10800 0"/>
                    <a:gd name="G31" fmla="+- G27 10800 0"/>
                    <a:gd name="G32" fmla="+- G28 10800 0"/>
                    <a:gd name="G33" fmla="+- G29 10800 0"/>
                    <a:gd name="G34" fmla="+- G19 5400 0"/>
                    <a:gd name="G35" fmla="cos G34 11245828"/>
                    <a:gd name="G36" fmla="sin G34 11245828"/>
                    <a:gd name="G37" fmla="+/ 11245828 6643 2"/>
                    <a:gd name="T2" fmla="*/ 180 256 1"/>
                    <a:gd name="T3" fmla="*/ 0 256 1"/>
                    <a:gd name="G38" fmla="+- G37 T2 T3"/>
                    <a:gd name="G39" fmla="?: G2 G37 G38"/>
                    <a:gd name="G40" fmla="cos 10800 G39"/>
                    <a:gd name="G41" fmla="sin 10800 G39"/>
                    <a:gd name="G42" fmla="cos 6782 G39"/>
                    <a:gd name="G43" fmla="sin 6782 G39"/>
                    <a:gd name="G44" fmla="+- G40 10800 0"/>
                    <a:gd name="G45" fmla="+- G41 10800 0"/>
                    <a:gd name="G46" fmla="+- G42 10800 0"/>
                    <a:gd name="G47" fmla="+- G43 10800 0"/>
                    <a:gd name="G48" fmla="+- G35 10800 0"/>
                    <a:gd name="G49" fmla="+- G36 10800 0"/>
                    <a:gd name="T4" fmla="*/ 10018 w 21600"/>
                    <a:gd name="T5" fmla="*/ 28 h 21600"/>
                    <a:gd name="T6" fmla="*/ 2103 w 21600"/>
                    <a:gd name="T7" fmla="*/ 12084 h 21600"/>
                    <a:gd name="T8" fmla="*/ 10309 w 21600"/>
                    <a:gd name="T9" fmla="*/ 4035 h 21600"/>
                    <a:gd name="T10" fmla="*/ 24299 w 21600"/>
                    <a:gd name="T11" fmla="*/ 10823 h 21600"/>
                    <a:gd name="T12" fmla="*/ 19582 w 21600"/>
                    <a:gd name="T13" fmla="*/ 15524 h 21600"/>
                    <a:gd name="T14" fmla="*/ 14881 w 21600"/>
                    <a:gd name="T15" fmla="*/ 1080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81" y="10811"/>
                      </a:moveTo>
                      <a:cubicBezTo>
                        <a:pt x="17581" y="10807"/>
                        <a:pt x="17582" y="10803"/>
                        <a:pt x="17582" y="10800"/>
                      </a:cubicBezTo>
                      <a:cubicBezTo>
                        <a:pt x="17582" y="7054"/>
                        <a:pt x="14545" y="4018"/>
                        <a:pt x="10800" y="4018"/>
                      </a:cubicBezTo>
                      <a:cubicBezTo>
                        <a:pt x="7054" y="4018"/>
                        <a:pt x="4018" y="7054"/>
                        <a:pt x="4018" y="10800"/>
                      </a:cubicBezTo>
                      <a:cubicBezTo>
                        <a:pt x="4017" y="11131"/>
                        <a:pt x="4042" y="11462"/>
                        <a:pt x="4090" y="11791"/>
                      </a:cubicBezTo>
                      <a:lnTo>
                        <a:pt x="115" y="12378"/>
                      </a:lnTo>
                      <a:cubicBezTo>
                        <a:pt x="38" y="11855"/>
                        <a:pt x="0" y="11328"/>
                        <a:pt x="0" y="10800"/>
                      </a:cubicBezTo>
                      <a:cubicBezTo>
                        <a:pt x="0" y="4835"/>
                        <a:pt x="4835" y="0"/>
                        <a:pt x="10800" y="0"/>
                      </a:cubicBezTo>
                      <a:cubicBezTo>
                        <a:pt x="16764" y="0"/>
                        <a:pt x="21600" y="4835"/>
                        <a:pt x="21600" y="10800"/>
                      </a:cubicBezTo>
                      <a:cubicBezTo>
                        <a:pt x="21600" y="10806"/>
                        <a:pt x="21599" y="10812"/>
                        <a:pt x="21599" y="10819"/>
                      </a:cubicBezTo>
                      <a:lnTo>
                        <a:pt x="24299" y="10823"/>
                      </a:lnTo>
                      <a:lnTo>
                        <a:pt x="19582" y="15524"/>
                      </a:lnTo>
                      <a:lnTo>
                        <a:pt x="14881" y="10807"/>
                      </a:lnTo>
                      <a:lnTo>
                        <a:pt x="17581" y="10811"/>
                      </a:lnTo>
                      <a:close/>
                    </a:path>
                  </a:pathLst>
                </a:custGeom>
                <a:solidFill>
                  <a:srgbClr val="FF9900"/>
                </a:solidFill>
                <a:ln>
                  <a:noFill/>
                </a:ln>
                <a:effectLst/>
                <a:extLs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latin typeface="맑은 고딕" pitchFamily="50" charset="-127"/>
                    <a:ea typeface="맑은 고딕" pitchFamily="50" charset="-127"/>
                  </a:endParaRPr>
                </a:p>
              </p:txBody>
            </p:sp>
          </p:grpSp>
          <p:sp>
            <p:nvSpPr>
              <p:cNvPr id="119855" name="Text Box 47"/>
              <p:cNvSpPr txBox="1">
                <a:spLocks noChangeArrowheads="1"/>
              </p:cNvSpPr>
              <p:nvPr/>
            </p:nvSpPr>
            <p:spPr bwMode="auto">
              <a:xfrm rot="5400000">
                <a:off x="4958" y="2091"/>
                <a:ext cx="1104"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ts val="2763"/>
                  </a:lnSpc>
                </a:pPr>
                <a:r>
                  <a:rPr lang="en-US" altLang="ja-JP" sz="1800" dirty="0" smtClean="0">
                    <a:solidFill>
                      <a:srgbClr val="000000"/>
                    </a:solidFill>
                    <a:latin typeface="맑은 고딕" pitchFamily="50" charset="-127"/>
                    <a:ea typeface="맑은 고딕" pitchFamily="50" charset="-127"/>
                  </a:rPr>
                  <a:t>CPU Lockstep</a:t>
                </a:r>
                <a:endParaRPr lang="en-US" altLang="ja-JP" sz="1800" dirty="0">
                  <a:solidFill>
                    <a:srgbClr val="000000"/>
                  </a:solidFill>
                  <a:latin typeface="맑은 고딕" pitchFamily="50" charset="-127"/>
                  <a:ea typeface="맑은 고딕" pitchFamily="50" charset="-127"/>
                </a:endParaRPr>
              </a:p>
            </p:txBody>
          </p:sp>
        </p:grpSp>
        <p:sp>
          <p:nvSpPr>
            <p:cNvPr id="119856" name="AutoShape 48"/>
            <p:cNvSpPr>
              <a:spLocks noChangeArrowheads="1"/>
            </p:cNvSpPr>
            <p:nvPr/>
          </p:nvSpPr>
          <p:spPr bwMode="auto">
            <a:xfrm>
              <a:off x="4171" y="2645"/>
              <a:ext cx="947" cy="401"/>
            </a:xfrm>
            <a:prstGeom prst="upDownArrow">
              <a:avLst>
                <a:gd name="adj1" fmla="val 50000"/>
                <a:gd name="adj2" fmla="val 20000"/>
              </a:avLst>
            </a:prstGeom>
            <a:solidFill>
              <a:schemeClr val="tx1">
                <a:lumMod val="85000"/>
                <a:lumOff val="15000"/>
              </a:schemeClr>
            </a:solid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ko-KR" altLang="en-US" sz="1200" dirty="0" smtClean="0">
                  <a:solidFill>
                    <a:schemeClr val="bg1"/>
                  </a:solidFill>
                  <a:latin typeface="맑은 고딕" pitchFamily="50" charset="-127"/>
                  <a:ea typeface="맑은 고딕" pitchFamily="50" charset="-127"/>
                </a:rPr>
                <a:t>동시</a:t>
              </a:r>
              <a:endParaRPr lang="en-US" altLang="ko-KR" sz="1200" dirty="0" smtClean="0">
                <a:solidFill>
                  <a:schemeClr val="bg1"/>
                </a:solidFill>
                <a:latin typeface="맑은 고딕" pitchFamily="50" charset="-127"/>
                <a:ea typeface="맑은 고딕" pitchFamily="50" charset="-127"/>
              </a:endParaRPr>
            </a:p>
            <a:p>
              <a:pPr algn="ctr" eaLnBrk="0" hangingPunct="0"/>
              <a:r>
                <a:rPr lang="ko-KR" altLang="en-US" sz="1200" dirty="0" err="1" smtClean="0">
                  <a:solidFill>
                    <a:schemeClr val="bg1"/>
                  </a:solidFill>
                  <a:latin typeface="맑은 고딕" pitchFamily="50" charset="-127"/>
                  <a:ea typeface="맑은 고딕" pitchFamily="50" charset="-127"/>
                </a:rPr>
                <a:t>프로세</a:t>
              </a:r>
              <a:r>
                <a:rPr lang="ko-KR" altLang="en-US" sz="1200" dirty="0" err="1">
                  <a:solidFill>
                    <a:schemeClr val="bg1"/>
                  </a:solidFill>
                  <a:latin typeface="맑은 고딕" pitchFamily="50" charset="-127"/>
                  <a:ea typeface="맑은 고딕" pitchFamily="50" charset="-127"/>
                </a:rPr>
                <a:t>싱</a:t>
              </a:r>
              <a:endParaRPr lang="en-US" altLang="ja-JP" sz="1200" dirty="0">
                <a:solidFill>
                  <a:schemeClr val="bg1"/>
                </a:solidFill>
                <a:latin typeface="맑은 고딕" pitchFamily="50" charset="-127"/>
                <a:ea typeface="맑은 고딕" pitchFamily="50" charset="-127"/>
              </a:endParaRPr>
            </a:p>
          </p:txBody>
        </p:sp>
      </p:grpSp>
      <p:sp>
        <p:nvSpPr>
          <p:cNvPr id="2" name="제목 1"/>
          <p:cNvSpPr>
            <a:spLocks noGrp="1"/>
          </p:cNvSpPr>
          <p:nvPr>
            <p:ph type="title"/>
          </p:nvPr>
        </p:nvSpPr>
        <p:spPr>
          <a:xfrm>
            <a:off x="410559" y="581573"/>
            <a:ext cx="6862763" cy="631825"/>
          </a:xfrm>
        </p:spPr>
        <p:txBody>
          <a:bodyPr/>
          <a:lstStyle/>
          <a:p>
            <a:r>
              <a:rPr lang="en-US" altLang="ko-KR" dirty="0"/>
              <a:t>Lockstep </a:t>
            </a:r>
            <a:r>
              <a:rPr lang="ko-KR" altLang="en-US" dirty="0" smtClean="0"/>
              <a:t>기술</a:t>
            </a:r>
            <a:endParaRPr lang="ko-KR" altLang="en-US" dirty="0"/>
          </a:p>
        </p:txBody>
      </p:sp>
      <p:sp>
        <p:nvSpPr>
          <p:cNvPr id="79" name="슬라이드 번호 개체 틀 1"/>
          <p:cNvSpPr>
            <a:spLocks noGrp="1"/>
          </p:cNvSpPr>
          <p:nvPr>
            <p:ph type="sldNum" sz="quarter" idx="4"/>
          </p:nvPr>
        </p:nvSpPr>
        <p:spPr>
          <a:xfrm>
            <a:off x="8610600" y="6543675"/>
            <a:ext cx="514350" cy="304800"/>
          </a:xfrm>
        </p:spPr>
        <p:txBody>
          <a:bodyPr/>
          <a:lstStyle/>
          <a:p>
            <a:pPr fontAlgn="base">
              <a:spcBef>
                <a:spcPct val="0"/>
              </a:spcBef>
              <a:spcAft>
                <a:spcPct val="0"/>
              </a:spcAft>
              <a:defRPr/>
            </a:pPr>
            <a:fld id="{C2BF90A9-4355-4E98-BCF6-C1E61A80C614}" type="slidenum">
              <a:rPr lang="en-US" smtClean="0"/>
              <a:pPr fontAlgn="base">
                <a:spcBef>
                  <a:spcPct val="0"/>
                </a:spcBef>
                <a:spcAft>
                  <a:spcPct val="0"/>
                </a:spcAft>
                <a:defRPr/>
              </a:pPr>
              <a:t>46</a:t>
            </a:fld>
            <a:endParaRPr lang="en-US" dirty="0"/>
          </a:p>
        </p:txBody>
      </p:sp>
    </p:spTree>
    <p:extLst>
      <p:ext uri="{BB962C8B-B14F-4D97-AF65-F5344CB8AC3E}">
        <p14:creationId xmlns:p14="http://schemas.microsoft.com/office/powerpoint/2010/main" val="8046598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9899"/>
                                        </p:tgtEl>
                                        <p:attrNameLst>
                                          <p:attrName>style.visibility</p:attrName>
                                        </p:attrNameLst>
                                      </p:cBhvr>
                                      <p:to>
                                        <p:strVal val="visible"/>
                                      </p:to>
                                    </p:set>
                                    <p:animEffect transition="in" filter="wipe(down)">
                                      <p:cBhvr>
                                        <p:cTn id="12" dur="500"/>
                                        <p:tgtEl>
                                          <p:spTgt spid="1198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9903"/>
                                        </p:tgtEl>
                                        <p:attrNameLst>
                                          <p:attrName>style.visibility</p:attrName>
                                        </p:attrNameLst>
                                      </p:cBhvr>
                                      <p:to>
                                        <p:strVal val="visible"/>
                                      </p:to>
                                    </p:set>
                                    <p:animEffect transition="in" filter="wipe(down)">
                                      <p:cBhvr>
                                        <p:cTn id="17" dur="500"/>
                                        <p:tgtEl>
                                          <p:spTgt spid="1199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19850"/>
                                        </p:tgtEl>
                                        <p:attrNameLst>
                                          <p:attrName>style.visibility</p:attrName>
                                        </p:attrNameLst>
                                      </p:cBhvr>
                                      <p:to>
                                        <p:strVal val="visible"/>
                                      </p:to>
                                    </p:set>
                                    <p:animEffect transition="in" filter="box(out)">
                                      <p:cBhvr>
                                        <p:cTn id="22" dur="500"/>
                                        <p:tgtEl>
                                          <p:spTgt spid="119850"/>
                                        </p:tgtEl>
                                      </p:cBhvr>
                                    </p:animEffect>
                                  </p:childTnLst>
                                </p:cTn>
                              </p:par>
                            </p:childTnLst>
                          </p:cTn>
                        </p:par>
                        <p:par>
                          <p:cTn id="23" fill="hold" nodeType="afterGroup">
                            <p:stCondLst>
                              <p:cond delay="500"/>
                            </p:stCondLst>
                            <p:childTnLst>
                              <p:par>
                                <p:cTn id="24" presetID="22" presetClass="entr" presetSubtype="1" fill="hold" nodeType="afterEffect">
                                  <p:stCondLst>
                                    <p:cond delay="0"/>
                                  </p:stCondLst>
                                  <p:childTnLst>
                                    <p:set>
                                      <p:cBhvr>
                                        <p:cTn id="25" dur="1" fill="hold">
                                          <p:stCondLst>
                                            <p:cond delay="0"/>
                                          </p:stCondLst>
                                        </p:cTn>
                                        <p:tgtEl>
                                          <p:spTgt spid="119887"/>
                                        </p:tgtEl>
                                        <p:attrNameLst>
                                          <p:attrName>style.visibility</p:attrName>
                                        </p:attrNameLst>
                                      </p:cBhvr>
                                      <p:to>
                                        <p:strVal val="visible"/>
                                      </p:to>
                                    </p:set>
                                    <p:animEffect transition="in" filter="wipe(up)">
                                      <p:cBhvr>
                                        <p:cTn id="26" dur="500"/>
                                        <p:tgtEl>
                                          <p:spTgt spid="11988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9878"/>
                                        </p:tgtEl>
                                        <p:attrNameLst>
                                          <p:attrName>style.visibility</p:attrName>
                                        </p:attrNameLst>
                                      </p:cBhvr>
                                      <p:to>
                                        <p:strVal val="visible"/>
                                      </p:to>
                                    </p:set>
                                    <p:animEffect transition="in" filter="wipe(up)">
                                      <p:cBhvr>
                                        <p:cTn id="31" dur="500"/>
                                        <p:tgtEl>
                                          <p:spTgt spid="119878"/>
                                        </p:tgtEl>
                                      </p:cBhvr>
                                    </p:animEffect>
                                  </p:childTnLst>
                                </p:cTn>
                              </p:par>
                            </p:childTnLst>
                          </p:cTn>
                        </p:par>
                        <p:par>
                          <p:cTn id="32" fill="hold" nodeType="afterGroup">
                            <p:stCondLst>
                              <p:cond delay="500"/>
                            </p:stCondLst>
                            <p:childTnLst>
                              <p:par>
                                <p:cTn id="33" presetID="22" presetClass="entr" presetSubtype="1" fill="hold" nodeType="afterEffect">
                                  <p:stCondLst>
                                    <p:cond delay="0"/>
                                  </p:stCondLst>
                                  <p:childTnLst>
                                    <p:set>
                                      <p:cBhvr>
                                        <p:cTn id="34" dur="1" fill="hold">
                                          <p:stCondLst>
                                            <p:cond delay="0"/>
                                          </p:stCondLst>
                                        </p:cTn>
                                        <p:tgtEl>
                                          <p:spTgt spid="119891"/>
                                        </p:tgtEl>
                                        <p:attrNameLst>
                                          <p:attrName>style.visibility</p:attrName>
                                        </p:attrNameLst>
                                      </p:cBhvr>
                                      <p:to>
                                        <p:strVal val="visible"/>
                                      </p:to>
                                    </p:set>
                                    <p:animEffect transition="in" filter="wipe(up)">
                                      <p:cBhvr>
                                        <p:cTn id="35" dur="500"/>
                                        <p:tgtEl>
                                          <p:spTgt spid="119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58" name="Rectangle 138"/>
          <p:cNvSpPr>
            <a:spLocks noChangeArrowheads="1"/>
          </p:cNvSpPr>
          <p:nvPr/>
        </p:nvSpPr>
        <p:spPr bwMode="auto">
          <a:xfrm>
            <a:off x="7050088" y="1498600"/>
            <a:ext cx="1092200" cy="2222500"/>
          </a:xfrm>
          <a:prstGeom prst="rect">
            <a:avLst/>
          </a:prstGeom>
          <a:solidFill>
            <a:schemeClr val="bg1">
              <a:lumMod val="85000"/>
            </a:schemeClr>
          </a:solidFill>
          <a:ln w="12700">
            <a:solidFill>
              <a:schemeClr val="tx1">
                <a:lumMod val="75000"/>
                <a:lumOff val="25000"/>
              </a:schemeClr>
            </a:solidFill>
            <a:miter lim="800000"/>
            <a:headEnd/>
            <a:tailEnd/>
          </a:ln>
          <a:effectLst/>
          <a:extLst/>
        </p:spPr>
        <p:txBody>
          <a:bodyPr wrap="none" anchor="ctr"/>
          <a:lstStyle/>
          <a:p>
            <a:pPr algn="ctr" latinLnBrk="0"/>
            <a:endParaRPr lang="ko-KR" altLang="ko-KR" sz="1600" b="1">
              <a:solidFill>
                <a:srgbClr val="FF0066"/>
              </a:solidFill>
              <a:latin typeface="맑은 고딕" pitchFamily="50" charset="-127"/>
              <a:ea typeface="맑은 고딕" pitchFamily="50" charset="-127"/>
            </a:endParaRPr>
          </a:p>
        </p:txBody>
      </p:sp>
      <p:sp>
        <p:nvSpPr>
          <p:cNvPr id="389260" name="Rectangle 140"/>
          <p:cNvSpPr>
            <a:spLocks noChangeArrowheads="1"/>
          </p:cNvSpPr>
          <p:nvPr/>
        </p:nvSpPr>
        <p:spPr bwMode="auto">
          <a:xfrm>
            <a:off x="4773613" y="1508125"/>
            <a:ext cx="2087562" cy="1079500"/>
          </a:xfrm>
          <a:prstGeom prst="rect">
            <a:avLst/>
          </a:prstGeom>
          <a:solidFill>
            <a:schemeClr val="bg1">
              <a:lumMod val="85000"/>
            </a:schemeClr>
          </a:solidFill>
          <a:ln w="12700">
            <a:solidFill>
              <a:schemeClr val="tx1">
                <a:lumMod val="75000"/>
                <a:lumOff val="25000"/>
              </a:schemeClr>
            </a:solidFill>
            <a:miter lim="800000"/>
            <a:headEnd/>
            <a:tailEnd/>
          </a:ln>
          <a:effectLst/>
          <a:extLst/>
        </p:spPr>
        <p:txBody>
          <a:bodyPr wrap="none" anchor="ctr"/>
          <a:lstStyle/>
          <a:p>
            <a:pPr algn="ctr" latinLnBrk="0"/>
            <a:endParaRPr lang="ko-KR" altLang="ko-KR" sz="1600" b="1">
              <a:solidFill>
                <a:srgbClr val="FF0066"/>
              </a:solidFill>
              <a:latin typeface="맑은 고딕" pitchFamily="50" charset="-127"/>
              <a:ea typeface="맑은 고딕" pitchFamily="50" charset="-127"/>
            </a:endParaRPr>
          </a:p>
        </p:txBody>
      </p:sp>
      <p:sp>
        <p:nvSpPr>
          <p:cNvPr id="389261" name="Rectangle 141"/>
          <p:cNvSpPr>
            <a:spLocks noChangeArrowheads="1"/>
          </p:cNvSpPr>
          <p:nvPr/>
        </p:nvSpPr>
        <p:spPr bwMode="auto">
          <a:xfrm>
            <a:off x="4773613" y="2633663"/>
            <a:ext cx="2087562" cy="1079500"/>
          </a:xfrm>
          <a:prstGeom prst="rect">
            <a:avLst/>
          </a:prstGeom>
          <a:solidFill>
            <a:schemeClr val="bg1">
              <a:lumMod val="85000"/>
            </a:schemeClr>
          </a:solidFill>
          <a:ln w="12700">
            <a:solidFill>
              <a:schemeClr val="tx1">
                <a:lumMod val="75000"/>
                <a:lumOff val="25000"/>
              </a:schemeClr>
            </a:solidFill>
            <a:miter lim="800000"/>
            <a:headEnd/>
            <a:tailEnd/>
          </a:ln>
          <a:effectLst/>
          <a:extLst/>
        </p:spPr>
        <p:txBody>
          <a:bodyPr wrap="none" anchor="ctr"/>
          <a:lstStyle/>
          <a:p>
            <a:pPr algn="ctr" latinLnBrk="0"/>
            <a:endParaRPr lang="ko-KR" altLang="ko-KR" sz="1600" b="1">
              <a:solidFill>
                <a:srgbClr val="FF0066"/>
              </a:solidFill>
              <a:latin typeface="맑은 고딕" pitchFamily="50" charset="-127"/>
              <a:ea typeface="맑은 고딕" pitchFamily="50" charset="-127"/>
            </a:endParaRPr>
          </a:p>
        </p:txBody>
      </p:sp>
      <p:sp>
        <p:nvSpPr>
          <p:cNvPr id="389262" name="Text Box 142"/>
          <p:cNvSpPr txBox="1">
            <a:spLocks noChangeArrowheads="1"/>
          </p:cNvSpPr>
          <p:nvPr/>
        </p:nvSpPr>
        <p:spPr bwMode="auto">
          <a:xfrm>
            <a:off x="4745038" y="1460500"/>
            <a:ext cx="1878012" cy="2444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0">
              <a:spcBef>
                <a:spcPct val="50000"/>
              </a:spcBef>
            </a:pPr>
            <a:r>
              <a:rPr lang="en-US" altLang="ja-JP" sz="1000" dirty="0" smtClean="0">
                <a:solidFill>
                  <a:srgbClr val="000000"/>
                </a:solidFill>
                <a:latin typeface="맑은 고딕" pitchFamily="50" charset="-127"/>
                <a:ea typeface="맑은 고딕" pitchFamily="50" charset="-127"/>
              </a:rPr>
              <a:t>CPU-I/O enclosure</a:t>
            </a:r>
            <a:r>
              <a:rPr lang="ja-JP" altLang="en-US" sz="1000" dirty="0" smtClean="0">
                <a:solidFill>
                  <a:srgbClr val="000000"/>
                </a:solidFill>
                <a:latin typeface="맑은 고딕" pitchFamily="50" charset="-127"/>
                <a:ea typeface="굴림" pitchFamily="50" charset="-127"/>
              </a:rPr>
              <a:t>＃</a:t>
            </a:r>
            <a:r>
              <a:rPr lang="en-US" altLang="ja-JP" sz="1000" dirty="0">
                <a:solidFill>
                  <a:srgbClr val="000000"/>
                </a:solidFill>
                <a:latin typeface="맑은 고딕" pitchFamily="50" charset="-127"/>
                <a:ea typeface="맑은 고딕" pitchFamily="50" charset="-127"/>
              </a:rPr>
              <a:t>1</a:t>
            </a:r>
          </a:p>
        </p:txBody>
      </p:sp>
      <p:sp>
        <p:nvSpPr>
          <p:cNvPr id="389263" name="Line 143"/>
          <p:cNvSpPr>
            <a:spLocks noChangeShapeType="1"/>
          </p:cNvSpPr>
          <p:nvPr/>
        </p:nvSpPr>
        <p:spPr bwMode="auto">
          <a:xfrm>
            <a:off x="5205413" y="1846263"/>
            <a:ext cx="649287" cy="0"/>
          </a:xfrm>
          <a:prstGeom prst="line">
            <a:avLst/>
          </a:prstGeom>
          <a:noFill/>
          <a:ln w="571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latin typeface="맑은 고딕" pitchFamily="50" charset="-127"/>
              <a:ea typeface="맑은 고딕" pitchFamily="50" charset="-127"/>
            </a:endParaRPr>
          </a:p>
        </p:txBody>
      </p:sp>
      <p:sp>
        <p:nvSpPr>
          <p:cNvPr id="389264" name="Line 144"/>
          <p:cNvSpPr>
            <a:spLocks noChangeShapeType="1"/>
          </p:cNvSpPr>
          <p:nvPr/>
        </p:nvSpPr>
        <p:spPr bwMode="auto">
          <a:xfrm flipV="1">
            <a:off x="5564188" y="1846262"/>
            <a:ext cx="0" cy="312737"/>
          </a:xfrm>
          <a:prstGeom prst="line">
            <a:avLst/>
          </a:prstGeom>
          <a:noFill/>
          <a:ln w="571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latin typeface="맑은 고딕" pitchFamily="50" charset="-127"/>
              <a:ea typeface="맑은 고딕" pitchFamily="50" charset="-127"/>
            </a:endParaRPr>
          </a:p>
        </p:txBody>
      </p:sp>
      <p:sp>
        <p:nvSpPr>
          <p:cNvPr id="389265" name="Freeform 145"/>
          <p:cNvSpPr>
            <a:spLocks/>
          </p:cNvSpPr>
          <p:nvPr/>
        </p:nvSpPr>
        <p:spPr bwMode="auto">
          <a:xfrm>
            <a:off x="6257925" y="3063875"/>
            <a:ext cx="209550" cy="350838"/>
          </a:xfrm>
          <a:custGeom>
            <a:avLst/>
            <a:gdLst>
              <a:gd name="T0" fmla="*/ 0 w 1134"/>
              <a:gd name="T1" fmla="*/ 0 h 182"/>
              <a:gd name="T2" fmla="*/ 0 w 1134"/>
              <a:gd name="T3" fmla="*/ 182 h 182"/>
              <a:gd name="T4" fmla="*/ 1134 w 1134"/>
              <a:gd name="T5" fmla="*/ 182 h 182"/>
            </a:gdLst>
            <a:ahLst/>
            <a:cxnLst>
              <a:cxn ang="0">
                <a:pos x="T0" y="T1"/>
              </a:cxn>
              <a:cxn ang="0">
                <a:pos x="T2" y="T3"/>
              </a:cxn>
              <a:cxn ang="0">
                <a:pos x="T4" y="T5"/>
              </a:cxn>
            </a:cxnLst>
            <a:rect l="0" t="0" r="r" b="b"/>
            <a:pathLst>
              <a:path w="1134" h="182">
                <a:moveTo>
                  <a:pt x="0" y="0"/>
                </a:moveTo>
                <a:lnTo>
                  <a:pt x="0" y="182"/>
                </a:lnTo>
                <a:lnTo>
                  <a:pt x="1134" y="182"/>
                </a:lnTo>
              </a:path>
            </a:pathLst>
          </a:custGeom>
          <a:noFill/>
          <a:ln w="57150" cmpd="sng">
            <a:solidFill>
              <a:schemeClr val="tx1">
                <a:lumMod val="65000"/>
                <a:lumOff val="35000"/>
              </a:schemeClr>
            </a:solidFill>
            <a:round/>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latin typeface="맑은 고딕" pitchFamily="50" charset="-127"/>
              <a:ea typeface="맑은 고딕" pitchFamily="50" charset="-127"/>
            </a:endParaRPr>
          </a:p>
        </p:txBody>
      </p:sp>
      <p:sp>
        <p:nvSpPr>
          <p:cNvPr id="389266" name="Line 146"/>
          <p:cNvSpPr>
            <a:spLocks noChangeShapeType="1"/>
          </p:cNvSpPr>
          <p:nvPr/>
        </p:nvSpPr>
        <p:spPr bwMode="auto">
          <a:xfrm flipH="1">
            <a:off x="6688138" y="3032125"/>
            <a:ext cx="722312" cy="0"/>
          </a:xfrm>
          <a:prstGeom prst="line">
            <a:avLst/>
          </a:prstGeom>
          <a:noFill/>
          <a:ln w="571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latin typeface="맑은 고딕" pitchFamily="50" charset="-127"/>
              <a:ea typeface="맑은 고딕" pitchFamily="50" charset="-127"/>
            </a:endParaRPr>
          </a:p>
        </p:txBody>
      </p:sp>
      <p:sp>
        <p:nvSpPr>
          <p:cNvPr id="389267" name="Line 147"/>
          <p:cNvSpPr>
            <a:spLocks noChangeShapeType="1"/>
          </p:cNvSpPr>
          <p:nvPr/>
        </p:nvSpPr>
        <p:spPr bwMode="auto">
          <a:xfrm flipH="1" flipV="1">
            <a:off x="6761162" y="2181224"/>
            <a:ext cx="541337" cy="854075"/>
          </a:xfrm>
          <a:prstGeom prst="line">
            <a:avLst/>
          </a:prstGeom>
          <a:noFill/>
          <a:ln w="571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latin typeface="맑은 고딕" pitchFamily="50" charset="-127"/>
              <a:ea typeface="맑은 고딕" pitchFamily="50" charset="-127"/>
            </a:endParaRPr>
          </a:p>
        </p:txBody>
      </p:sp>
      <p:sp>
        <p:nvSpPr>
          <p:cNvPr id="389268" name="Line 148"/>
          <p:cNvSpPr>
            <a:spLocks noChangeShapeType="1"/>
          </p:cNvSpPr>
          <p:nvPr/>
        </p:nvSpPr>
        <p:spPr bwMode="auto">
          <a:xfrm flipV="1">
            <a:off x="6769099" y="2136774"/>
            <a:ext cx="568325" cy="898525"/>
          </a:xfrm>
          <a:prstGeom prst="line">
            <a:avLst/>
          </a:prstGeom>
          <a:noFill/>
          <a:ln w="571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latin typeface="맑은 고딕" pitchFamily="50" charset="-127"/>
              <a:ea typeface="맑은 고딕" pitchFamily="50" charset="-127"/>
            </a:endParaRPr>
          </a:p>
        </p:txBody>
      </p:sp>
      <p:sp>
        <p:nvSpPr>
          <p:cNvPr id="389269" name="Line 149"/>
          <p:cNvSpPr>
            <a:spLocks noChangeShapeType="1"/>
          </p:cNvSpPr>
          <p:nvPr/>
        </p:nvSpPr>
        <p:spPr bwMode="auto">
          <a:xfrm>
            <a:off x="5132388" y="2333625"/>
            <a:ext cx="649287" cy="0"/>
          </a:xfrm>
          <a:prstGeom prst="line">
            <a:avLst/>
          </a:prstGeom>
          <a:noFill/>
          <a:ln w="571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latin typeface="맑은 고딕" pitchFamily="50" charset="-127"/>
              <a:ea typeface="맑은 고딕" pitchFamily="50" charset="-127"/>
            </a:endParaRPr>
          </a:p>
        </p:txBody>
      </p:sp>
      <p:sp>
        <p:nvSpPr>
          <p:cNvPr id="389270" name="Line 150"/>
          <p:cNvSpPr>
            <a:spLocks noChangeShapeType="1"/>
          </p:cNvSpPr>
          <p:nvPr/>
        </p:nvSpPr>
        <p:spPr bwMode="auto">
          <a:xfrm>
            <a:off x="5781675" y="2238375"/>
            <a:ext cx="649288" cy="0"/>
          </a:xfrm>
          <a:prstGeom prst="line">
            <a:avLst/>
          </a:prstGeom>
          <a:noFill/>
          <a:ln w="571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latin typeface="맑은 고딕" pitchFamily="50" charset="-127"/>
              <a:ea typeface="맑은 고딕" pitchFamily="50" charset="-127"/>
            </a:endParaRPr>
          </a:p>
        </p:txBody>
      </p:sp>
      <p:sp>
        <p:nvSpPr>
          <p:cNvPr id="389277" name="Text Box 157"/>
          <p:cNvSpPr txBox="1">
            <a:spLocks noChangeArrowheads="1"/>
          </p:cNvSpPr>
          <p:nvPr/>
        </p:nvSpPr>
        <p:spPr bwMode="auto">
          <a:xfrm>
            <a:off x="4764088" y="3508375"/>
            <a:ext cx="1878012" cy="2444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0">
              <a:spcBef>
                <a:spcPct val="50000"/>
              </a:spcBef>
            </a:pPr>
            <a:r>
              <a:rPr lang="en-US" altLang="ja-JP" sz="1000" dirty="0" smtClean="0">
                <a:solidFill>
                  <a:srgbClr val="000000"/>
                </a:solidFill>
                <a:latin typeface="맑은 고딕" pitchFamily="50" charset="-127"/>
                <a:ea typeface="맑은 고딕" pitchFamily="50" charset="-127"/>
              </a:rPr>
              <a:t>CPU-I/O</a:t>
            </a:r>
            <a:r>
              <a:rPr lang="ja-JP" altLang="en-US" sz="1000" dirty="0">
                <a:solidFill>
                  <a:srgbClr val="000000"/>
                </a:solidFill>
                <a:latin typeface="맑은 고딕" pitchFamily="50" charset="-127"/>
                <a:ea typeface="굴림" pitchFamily="50" charset="-127"/>
              </a:rPr>
              <a:t> </a:t>
            </a:r>
            <a:r>
              <a:rPr lang="en-US" altLang="ja-JP" sz="1000" dirty="0" smtClean="0">
                <a:solidFill>
                  <a:srgbClr val="000000"/>
                </a:solidFill>
                <a:latin typeface="맑은 고딕" pitchFamily="50" charset="-127"/>
                <a:ea typeface="굴림" pitchFamily="50" charset="-127"/>
              </a:rPr>
              <a:t>enclosure</a:t>
            </a:r>
            <a:r>
              <a:rPr lang="ja-JP" altLang="en-US" sz="1000" dirty="0" smtClean="0">
                <a:solidFill>
                  <a:srgbClr val="000000"/>
                </a:solidFill>
                <a:latin typeface="맑은 고딕" pitchFamily="50" charset="-127"/>
                <a:ea typeface="굴림" pitchFamily="50" charset="-127"/>
              </a:rPr>
              <a:t>＃</a:t>
            </a:r>
            <a:r>
              <a:rPr lang="en-US" altLang="ja-JP" sz="1000" dirty="0">
                <a:solidFill>
                  <a:srgbClr val="000000"/>
                </a:solidFill>
                <a:latin typeface="맑은 고딕" pitchFamily="50" charset="-127"/>
                <a:ea typeface="맑은 고딕" pitchFamily="50" charset="-127"/>
              </a:rPr>
              <a:t>2</a:t>
            </a:r>
          </a:p>
        </p:txBody>
      </p:sp>
      <p:sp>
        <p:nvSpPr>
          <p:cNvPr id="389278" name="Line 158"/>
          <p:cNvSpPr>
            <a:spLocks noChangeShapeType="1"/>
          </p:cNvSpPr>
          <p:nvPr/>
        </p:nvSpPr>
        <p:spPr bwMode="auto">
          <a:xfrm>
            <a:off x="5221288" y="3354388"/>
            <a:ext cx="649287" cy="0"/>
          </a:xfrm>
          <a:prstGeom prst="line">
            <a:avLst/>
          </a:prstGeom>
          <a:noFill/>
          <a:ln w="571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latin typeface="맑은 고딕" pitchFamily="50" charset="-127"/>
              <a:ea typeface="맑은 고딕" pitchFamily="50" charset="-127"/>
            </a:endParaRPr>
          </a:p>
        </p:txBody>
      </p:sp>
      <p:sp>
        <p:nvSpPr>
          <p:cNvPr id="389279" name="Line 159"/>
          <p:cNvSpPr>
            <a:spLocks noChangeShapeType="1"/>
          </p:cNvSpPr>
          <p:nvPr/>
        </p:nvSpPr>
        <p:spPr bwMode="auto">
          <a:xfrm flipV="1">
            <a:off x="5580064" y="3086100"/>
            <a:ext cx="0" cy="269875"/>
          </a:xfrm>
          <a:prstGeom prst="line">
            <a:avLst/>
          </a:prstGeom>
          <a:noFill/>
          <a:ln w="571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latin typeface="맑은 고딕" pitchFamily="50" charset="-127"/>
              <a:ea typeface="맑은 고딕" pitchFamily="50" charset="-127"/>
            </a:endParaRPr>
          </a:p>
        </p:txBody>
      </p:sp>
      <p:sp>
        <p:nvSpPr>
          <p:cNvPr id="389280" name="Freeform 160"/>
          <p:cNvSpPr>
            <a:spLocks/>
          </p:cNvSpPr>
          <p:nvPr/>
        </p:nvSpPr>
        <p:spPr bwMode="auto">
          <a:xfrm flipV="1">
            <a:off x="6248400" y="1895474"/>
            <a:ext cx="209550" cy="352425"/>
          </a:xfrm>
          <a:custGeom>
            <a:avLst/>
            <a:gdLst>
              <a:gd name="T0" fmla="*/ 0 w 1134"/>
              <a:gd name="T1" fmla="*/ 0 h 182"/>
              <a:gd name="T2" fmla="*/ 0 w 1134"/>
              <a:gd name="T3" fmla="*/ 182 h 182"/>
              <a:gd name="T4" fmla="*/ 1134 w 1134"/>
              <a:gd name="T5" fmla="*/ 182 h 182"/>
            </a:gdLst>
            <a:ahLst/>
            <a:cxnLst>
              <a:cxn ang="0">
                <a:pos x="T0" y="T1"/>
              </a:cxn>
              <a:cxn ang="0">
                <a:pos x="T2" y="T3"/>
              </a:cxn>
              <a:cxn ang="0">
                <a:pos x="T4" y="T5"/>
              </a:cxn>
            </a:cxnLst>
            <a:rect l="0" t="0" r="r" b="b"/>
            <a:pathLst>
              <a:path w="1134" h="182">
                <a:moveTo>
                  <a:pt x="0" y="0"/>
                </a:moveTo>
                <a:lnTo>
                  <a:pt x="0" y="182"/>
                </a:lnTo>
                <a:lnTo>
                  <a:pt x="1134" y="182"/>
                </a:lnTo>
              </a:path>
            </a:pathLst>
          </a:custGeom>
          <a:noFill/>
          <a:ln w="57150" cmpd="sng">
            <a:solidFill>
              <a:schemeClr val="tx1">
                <a:lumMod val="65000"/>
                <a:lumOff val="35000"/>
              </a:schemeClr>
            </a:solidFill>
            <a:round/>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latin typeface="맑은 고딕" pitchFamily="50" charset="-127"/>
              <a:ea typeface="맑은 고딕" pitchFamily="50" charset="-127"/>
            </a:endParaRPr>
          </a:p>
        </p:txBody>
      </p:sp>
      <p:sp>
        <p:nvSpPr>
          <p:cNvPr id="389281" name="Line 161"/>
          <p:cNvSpPr>
            <a:spLocks noChangeShapeType="1"/>
          </p:cNvSpPr>
          <p:nvPr/>
        </p:nvSpPr>
        <p:spPr bwMode="auto">
          <a:xfrm>
            <a:off x="5103813" y="2851150"/>
            <a:ext cx="649287" cy="0"/>
          </a:xfrm>
          <a:prstGeom prst="line">
            <a:avLst/>
          </a:prstGeom>
          <a:noFill/>
          <a:ln w="571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latin typeface="맑은 고딕" pitchFamily="50" charset="-127"/>
              <a:ea typeface="맑은 고딕" pitchFamily="50" charset="-127"/>
            </a:endParaRPr>
          </a:p>
        </p:txBody>
      </p:sp>
      <p:sp>
        <p:nvSpPr>
          <p:cNvPr id="389282" name="Line 162"/>
          <p:cNvSpPr>
            <a:spLocks noChangeShapeType="1"/>
          </p:cNvSpPr>
          <p:nvPr/>
        </p:nvSpPr>
        <p:spPr bwMode="auto">
          <a:xfrm>
            <a:off x="5795963" y="3032125"/>
            <a:ext cx="649287" cy="0"/>
          </a:xfrm>
          <a:prstGeom prst="line">
            <a:avLst/>
          </a:prstGeom>
          <a:noFill/>
          <a:ln w="571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latin typeface="맑은 고딕" pitchFamily="50" charset="-127"/>
              <a:ea typeface="맑은 고딕" pitchFamily="50" charset="-127"/>
            </a:endParaRPr>
          </a:p>
        </p:txBody>
      </p:sp>
      <p:sp>
        <p:nvSpPr>
          <p:cNvPr id="389286" name="AutoShape 166"/>
          <p:cNvSpPr>
            <a:spLocks noChangeArrowheads="1"/>
          </p:cNvSpPr>
          <p:nvPr/>
        </p:nvSpPr>
        <p:spPr bwMode="auto">
          <a:xfrm>
            <a:off x="6329363" y="3333749"/>
            <a:ext cx="454025" cy="216000"/>
          </a:xfrm>
          <a:prstGeom prst="roundRect">
            <a:avLst>
              <a:gd name="adj" fmla="val 16667"/>
            </a:avLst>
          </a:prstGeom>
          <a:gradFill rotWithShape="1">
            <a:gsLst>
              <a:gs pos="0">
                <a:schemeClr val="bg1">
                  <a:lumMod val="65000"/>
                </a:schemeClr>
              </a:gs>
              <a:gs pos="50000">
                <a:schemeClr val="bg1"/>
              </a:gs>
              <a:gs pos="100000">
                <a:schemeClr val="bg1">
                  <a:lumMod val="65000"/>
                </a:schemeClr>
              </a:gs>
            </a:gsLst>
            <a:lin ang="2700000" scaled="1"/>
          </a:gradFill>
          <a:ln w="9525">
            <a:solidFill>
              <a:srgbClr val="000000"/>
            </a:solidFill>
            <a:round/>
            <a:headEnd/>
            <a:tailEnd/>
          </a:ln>
          <a:effectLst>
            <a:outerShdw dist="35921" dir="2700000" algn="ctr" rotWithShape="0">
              <a:schemeClr val="bg2"/>
            </a:outerShdw>
          </a:effectLst>
        </p:spPr>
        <p:txBody>
          <a:bodyPr wrap="none" anchor="ctr"/>
          <a:lstStyle/>
          <a:p>
            <a:pPr algn="ctr" latinLnBrk="0"/>
            <a:r>
              <a:rPr lang="en-US" altLang="ja-JP" sz="1000" dirty="0">
                <a:solidFill>
                  <a:srgbClr val="000000"/>
                </a:solidFill>
                <a:latin typeface="맑은 고딕" pitchFamily="50" charset="-127"/>
                <a:ea typeface="맑은 고딕" pitchFamily="50" charset="-127"/>
              </a:rPr>
              <a:t>LAN</a:t>
            </a:r>
          </a:p>
        </p:txBody>
      </p:sp>
      <p:sp>
        <p:nvSpPr>
          <p:cNvPr id="389292" name="AutoShape 172"/>
          <p:cNvSpPr>
            <a:spLocks noChangeArrowheads="1"/>
          </p:cNvSpPr>
          <p:nvPr/>
        </p:nvSpPr>
        <p:spPr bwMode="auto">
          <a:xfrm>
            <a:off x="6329363" y="1793874"/>
            <a:ext cx="454025" cy="216000"/>
          </a:xfrm>
          <a:prstGeom prst="roundRect">
            <a:avLst>
              <a:gd name="adj" fmla="val 16667"/>
            </a:avLst>
          </a:prstGeom>
          <a:gradFill rotWithShape="1">
            <a:gsLst>
              <a:gs pos="0">
                <a:schemeClr val="bg1">
                  <a:lumMod val="65000"/>
                </a:schemeClr>
              </a:gs>
              <a:gs pos="50000">
                <a:schemeClr val="bg1"/>
              </a:gs>
              <a:gs pos="100000">
                <a:schemeClr val="bg1">
                  <a:lumMod val="65000"/>
                </a:schemeClr>
              </a:gs>
            </a:gsLst>
            <a:lin ang="2700000" scaled="1"/>
          </a:gradFill>
          <a:ln w="9525">
            <a:solidFill>
              <a:srgbClr val="000000"/>
            </a:solidFill>
            <a:round/>
            <a:headEnd/>
            <a:tailEnd/>
          </a:ln>
          <a:effectLst>
            <a:outerShdw dist="35921" dir="2700000" algn="ctr" rotWithShape="0">
              <a:schemeClr val="bg2"/>
            </a:outerShdw>
          </a:effectLst>
        </p:spPr>
        <p:txBody>
          <a:bodyPr wrap="none" anchor="ctr"/>
          <a:lstStyle/>
          <a:p>
            <a:pPr algn="ctr" latinLnBrk="0"/>
            <a:r>
              <a:rPr lang="en-US" altLang="ja-JP" sz="1000">
                <a:solidFill>
                  <a:srgbClr val="000000"/>
                </a:solidFill>
                <a:latin typeface="맑은 고딕" pitchFamily="50" charset="-127"/>
                <a:ea typeface="맑은 고딕" pitchFamily="50" charset="-127"/>
              </a:rPr>
              <a:t>LAN</a:t>
            </a:r>
          </a:p>
        </p:txBody>
      </p:sp>
      <p:sp>
        <p:nvSpPr>
          <p:cNvPr id="389297" name="Line 177"/>
          <p:cNvSpPr>
            <a:spLocks noChangeShapeType="1"/>
          </p:cNvSpPr>
          <p:nvPr/>
        </p:nvSpPr>
        <p:spPr bwMode="auto">
          <a:xfrm flipH="1">
            <a:off x="6632575" y="2232025"/>
            <a:ext cx="922338" cy="0"/>
          </a:xfrm>
          <a:prstGeom prst="line">
            <a:avLst/>
          </a:prstGeom>
          <a:noFill/>
          <a:ln w="57150">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latin typeface="맑은 고딕" pitchFamily="50" charset="-127"/>
              <a:ea typeface="맑은 고딕" pitchFamily="50" charset="-127"/>
            </a:endParaRPr>
          </a:p>
        </p:txBody>
      </p:sp>
      <p:sp>
        <p:nvSpPr>
          <p:cNvPr id="389299" name="Text Box 179"/>
          <p:cNvSpPr txBox="1">
            <a:spLocks noChangeArrowheads="1"/>
          </p:cNvSpPr>
          <p:nvPr/>
        </p:nvSpPr>
        <p:spPr bwMode="auto">
          <a:xfrm>
            <a:off x="7097713" y="1474788"/>
            <a:ext cx="1333500" cy="2444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0">
              <a:spcBef>
                <a:spcPct val="50000"/>
              </a:spcBef>
            </a:pPr>
            <a:r>
              <a:rPr lang="en-US" altLang="ja-JP" sz="1000" dirty="0">
                <a:solidFill>
                  <a:srgbClr val="000000"/>
                </a:solidFill>
                <a:latin typeface="맑은 고딕" pitchFamily="50" charset="-127"/>
                <a:ea typeface="맑은 고딕" pitchFamily="50" charset="-127"/>
              </a:rPr>
              <a:t>HDD </a:t>
            </a:r>
            <a:r>
              <a:rPr lang="ja-JP" altLang="en-US" sz="1000" dirty="0">
                <a:solidFill>
                  <a:srgbClr val="000000"/>
                </a:solidFill>
                <a:latin typeface="맑은 고딕" pitchFamily="50" charset="-127"/>
                <a:ea typeface="굴림" pitchFamily="50" charset="-127"/>
              </a:rPr>
              <a:t>모듈　</a:t>
            </a:r>
          </a:p>
        </p:txBody>
      </p:sp>
      <p:sp>
        <p:nvSpPr>
          <p:cNvPr id="389304" name="Text Box 184"/>
          <p:cNvSpPr txBox="1">
            <a:spLocks noChangeArrowheads="1"/>
          </p:cNvSpPr>
          <p:nvPr/>
        </p:nvSpPr>
        <p:spPr bwMode="auto">
          <a:xfrm>
            <a:off x="390525" y="1776413"/>
            <a:ext cx="1662113" cy="2444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0">
              <a:spcBef>
                <a:spcPct val="50000"/>
              </a:spcBef>
            </a:pPr>
            <a:r>
              <a:rPr lang="en-US" altLang="ja-JP" sz="1000" dirty="0" smtClean="0">
                <a:solidFill>
                  <a:srgbClr val="000000"/>
                </a:solidFill>
                <a:latin typeface="맑은 고딕" pitchFamily="50" charset="-127"/>
                <a:ea typeface="맑은 고딕" pitchFamily="50" charset="-127"/>
              </a:rPr>
              <a:t>CPU-I/O</a:t>
            </a:r>
            <a:r>
              <a:rPr lang="ja-JP" altLang="en-US" sz="1000" dirty="0" smtClean="0">
                <a:solidFill>
                  <a:srgbClr val="000000"/>
                </a:solidFill>
                <a:latin typeface="맑은 고딕" pitchFamily="50" charset="-127"/>
                <a:ea typeface="굴림" pitchFamily="50" charset="-127"/>
              </a:rPr>
              <a:t> </a:t>
            </a:r>
            <a:r>
              <a:rPr lang="en-US" altLang="ja-JP" sz="1000" dirty="0" err="1" smtClean="0">
                <a:solidFill>
                  <a:srgbClr val="000000"/>
                </a:solidFill>
                <a:latin typeface="맑은 고딕" pitchFamily="50" charset="-127"/>
                <a:ea typeface="맑은 고딕" pitchFamily="50" charset="-127"/>
              </a:rPr>
              <a:t>enclousre</a:t>
            </a:r>
            <a:r>
              <a:rPr lang="ja-JP" altLang="en-US" sz="1000" dirty="0" smtClean="0">
                <a:solidFill>
                  <a:srgbClr val="000000"/>
                </a:solidFill>
                <a:latin typeface="맑은 고딕" pitchFamily="50" charset="-127"/>
                <a:ea typeface="굴림" pitchFamily="50" charset="-127"/>
              </a:rPr>
              <a:t>＃</a:t>
            </a:r>
            <a:r>
              <a:rPr lang="en-US" altLang="ja-JP" sz="1000" dirty="0">
                <a:solidFill>
                  <a:srgbClr val="000000"/>
                </a:solidFill>
                <a:latin typeface="맑은 고딕" pitchFamily="50" charset="-127"/>
                <a:ea typeface="맑은 고딕" pitchFamily="50" charset="-127"/>
              </a:rPr>
              <a:t>1</a:t>
            </a:r>
          </a:p>
        </p:txBody>
      </p:sp>
      <p:sp>
        <p:nvSpPr>
          <p:cNvPr id="389306" name="Text Box 186"/>
          <p:cNvSpPr txBox="1">
            <a:spLocks noChangeArrowheads="1"/>
          </p:cNvSpPr>
          <p:nvPr/>
        </p:nvSpPr>
        <p:spPr bwMode="auto">
          <a:xfrm>
            <a:off x="3411538" y="3228975"/>
            <a:ext cx="1308100" cy="2444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0">
              <a:spcBef>
                <a:spcPct val="50000"/>
              </a:spcBef>
            </a:pPr>
            <a:r>
              <a:rPr lang="en-US" altLang="ja-JP" sz="1000" dirty="0">
                <a:solidFill>
                  <a:srgbClr val="000000"/>
                </a:solidFill>
                <a:latin typeface="맑은 고딕" pitchFamily="50" charset="-127"/>
                <a:ea typeface="맑은 고딕" pitchFamily="50" charset="-127"/>
              </a:rPr>
              <a:t>HDD </a:t>
            </a:r>
            <a:r>
              <a:rPr lang="ja-JP" altLang="en-US" sz="1000" dirty="0">
                <a:solidFill>
                  <a:srgbClr val="000000"/>
                </a:solidFill>
                <a:latin typeface="맑은 고딕" pitchFamily="50" charset="-127"/>
                <a:ea typeface="굴림" pitchFamily="50" charset="-127"/>
              </a:rPr>
              <a:t>모듈</a:t>
            </a:r>
          </a:p>
        </p:txBody>
      </p:sp>
      <p:sp>
        <p:nvSpPr>
          <p:cNvPr id="389310" name="AutoShape 190"/>
          <p:cNvSpPr>
            <a:spLocks noChangeArrowheads="1"/>
          </p:cNvSpPr>
          <p:nvPr/>
        </p:nvSpPr>
        <p:spPr bwMode="auto">
          <a:xfrm>
            <a:off x="3962400" y="4306888"/>
            <a:ext cx="4706939" cy="1636712"/>
          </a:xfrm>
          <a:prstGeom prst="wedgeRectCallout">
            <a:avLst>
              <a:gd name="adj1" fmla="val 1324"/>
              <a:gd name="adj2" fmla="val -83407"/>
            </a:avLst>
          </a:prstGeom>
          <a:noFill/>
          <a:ln w="25400" algn="ctr">
            <a:solidFill>
              <a:schemeClr val="tx1">
                <a:lumMod val="65000"/>
                <a:lumOff val="35000"/>
              </a:schemeClr>
            </a:solidFill>
            <a:prstDash val="sysDot"/>
            <a:miter lim="800000"/>
            <a:headEnd/>
            <a:tailEnd/>
          </a:ln>
          <a:effectLst/>
        </p:spPr>
        <p:txBody>
          <a:bodyPr/>
          <a:lstStyle/>
          <a:p>
            <a:pPr algn="ctr" latinLnBrk="0"/>
            <a:endParaRPr lang="ko-KR" altLang="ko-KR" sz="1600" b="1">
              <a:solidFill>
                <a:srgbClr val="FF0066"/>
              </a:solidFill>
              <a:ea typeface="MS PGothic" pitchFamily="34" charset="-128"/>
            </a:endParaRPr>
          </a:p>
        </p:txBody>
      </p:sp>
      <p:sp>
        <p:nvSpPr>
          <p:cNvPr id="389311" name="Text Box 191"/>
          <p:cNvSpPr txBox="1">
            <a:spLocks noChangeArrowheads="1"/>
          </p:cNvSpPr>
          <p:nvPr/>
        </p:nvSpPr>
        <p:spPr bwMode="auto">
          <a:xfrm>
            <a:off x="5622925" y="4471988"/>
            <a:ext cx="3071813" cy="1384995"/>
          </a:xfrm>
          <a:prstGeom prst="rect">
            <a:avLst/>
          </a:prstGeom>
          <a:noFill/>
          <a:ln w="6350" algn="ctr">
            <a:noFill/>
            <a:miter lim="800000"/>
            <a:headEnd/>
            <a:tailEnd/>
          </a:ln>
          <a:effectLst/>
          <a:extLst/>
        </p:spPr>
        <p:txBody>
          <a:bodyPr wrap="square">
            <a:spAutoFit/>
          </a:bodyPr>
          <a:lstStyle/>
          <a:p>
            <a:pPr marL="171450" indent="-171450" latinLnBrk="0">
              <a:buClr>
                <a:srgbClr val="002060"/>
              </a:buClr>
              <a:buFont typeface="Arial" pitchFamily="34" charset="0"/>
              <a:buChar char="•"/>
            </a:pPr>
            <a:r>
              <a:rPr lang="ko-KR" altLang="en-US" sz="1400" dirty="0" smtClean="0">
                <a:solidFill>
                  <a:srgbClr val="000000"/>
                </a:solidFill>
                <a:latin typeface="맑은 고딕" pitchFamily="50" charset="-127"/>
                <a:ea typeface="맑은 고딕" pitchFamily="50" charset="-127"/>
              </a:rPr>
              <a:t>내장된 </a:t>
            </a:r>
            <a:r>
              <a:rPr lang="en-US" altLang="ko-KR" sz="1400" dirty="0">
                <a:solidFill>
                  <a:srgbClr val="000000"/>
                </a:solidFill>
                <a:latin typeface="맑은 고딕" pitchFamily="50" charset="-127"/>
                <a:ea typeface="맑은 고딕" pitchFamily="50" charset="-127"/>
              </a:rPr>
              <a:t>CPU, </a:t>
            </a:r>
            <a:r>
              <a:rPr lang="ko-KR" altLang="en-US" sz="1400" dirty="0">
                <a:solidFill>
                  <a:srgbClr val="000000"/>
                </a:solidFill>
                <a:latin typeface="맑은 고딕" pitchFamily="50" charset="-127"/>
                <a:ea typeface="맑은 고딕" pitchFamily="50" charset="-127"/>
              </a:rPr>
              <a:t>메모리</a:t>
            </a:r>
            <a:r>
              <a:rPr lang="en-US" altLang="ko-KR" sz="1400" dirty="0">
                <a:solidFill>
                  <a:srgbClr val="000000"/>
                </a:solidFill>
                <a:latin typeface="맑은 고딕" pitchFamily="50" charset="-127"/>
                <a:ea typeface="맑은 고딕" pitchFamily="50" charset="-127"/>
              </a:rPr>
              <a:t>, I/O</a:t>
            </a:r>
            <a:r>
              <a:rPr lang="ko-KR" altLang="en-US" sz="1400" dirty="0">
                <a:solidFill>
                  <a:srgbClr val="000000"/>
                </a:solidFill>
                <a:latin typeface="맑은 고딕" pitchFamily="50" charset="-127"/>
                <a:ea typeface="맑은 고딕" pitchFamily="50" charset="-127"/>
              </a:rPr>
              <a:t>등의 </a:t>
            </a:r>
            <a:r>
              <a:rPr lang="ko-KR" altLang="en-US" sz="1400" dirty="0" smtClean="0">
                <a:solidFill>
                  <a:srgbClr val="000000"/>
                </a:solidFill>
                <a:latin typeface="맑은 고딕" pitchFamily="50" charset="-127"/>
                <a:ea typeface="맑은 고딕" pitchFamily="50" charset="-127"/>
              </a:rPr>
              <a:t>동시 </a:t>
            </a:r>
            <a:r>
              <a:rPr lang="ko-KR" altLang="en-US" sz="1400" dirty="0" err="1" smtClean="0">
                <a:solidFill>
                  <a:srgbClr val="000000"/>
                </a:solidFill>
                <a:latin typeface="맑은 고딕" pitchFamily="50" charset="-127"/>
                <a:ea typeface="맑은 고딕" pitchFamily="50" charset="-127"/>
              </a:rPr>
              <a:t>프로세싱</a:t>
            </a:r>
            <a:r>
              <a:rPr lang="en-US" altLang="ko-KR" sz="1400" dirty="0" smtClean="0">
                <a:solidFill>
                  <a:srgbClr val="000000"/>
                </a:solidFill>
                <a:latin typeface="맑은 고딕" pitchFamily="50" charset="-127"/>
                <a:ea typeface="맑은 고딕" pitchFamily="50" charset="-127"/>
              </a:rPr>
              <a:t>, </a:t>
            </a:r>
            <a:r>
              <a:rPr lang="ko-KR" altLang="en-US" sz="1400" dirty="0" smtClean="0">
                <a:solidFill>
                  <a:srgbClr val="000000"/>
                </a:solidFill>
                <a:latin typeface="맑은 고딕" pitchFamily="50" charset="-127"/>
                <a:ea typeface="맑은 고딕" pitchFamily="50" charset="-127"/>
              </a:rPr>
              <a:t>장애 </a:t>
            </a:r>
            <a:r>
              <a:rPr lang="ko-KR" altLang="en-US" sz="1400" dirty="0" err="1" smtClean="0">
                <a:solidFill>
                  <a:srgbClr val="000000"/>
                </a:solidFill>
                <a:latin typeface="맑은 고딕" pitchFamily="50" charset="-127"/>
                <a:ea typeface="맑은 고딕" pitchFamily="50" charset="-127"/>
              </a:rPr>
              <a:t>검출등의</a:t>
            </a:r>
            <a:r>
              <a:rPr lang="ko-KR" altLang="en-US" sz="1400" dirty="0" smtClean="0">
                <a:solidFill>
                  <a:srgbClr val="000000"/>
                </a:solidFill>
                <a:latin typeface="맑은 고딕" pitchFamily="50" charset="-127"/>
                <a:ea typeface="맑은 고딕" pitchFamily="50" charset="-127"/>
              </a:rPr>
              <a:t> </a:t>
            </a:r>
            <a:r>
              <a:rPr lang="en-US" altLang="ko-KR" sz="1400" dirty="0" err="1" smtClean="0">
                <a:solidFill>
                  <a:srgbClr val="000000"/>
                </a:solidFill>
                <a:latin typeface="맑은 고딕" pitchFamily="50" charset="-127"/>
                <a:ea typeface="맑은 고딕" pitchFamily="50" charset="-127"/>
              </a:rPr>
              <a:t>ft</a:t>
            </a:r>
            <a:r>
              <a:rPr lang="ko-KR" altLang="en-US" sz="1400" dirty="0" smtClean="0">
                <a:solidFill>
                  <a:srgbClr val="000000"/>
                </a:solidFill>
                <a:latin typeface="맑은 고딕" pitchFamily="50" charset="-127"/>
                <a:ea typeface="맑은 고딕" pitchFamily="50" charset="-127"/>
              </a:rPr>
              <a:t>기능을 </a:t>
            </a:r>
            <a:r>
              <a:rPr lang="en-US" altLang="ko-KR" sz="1400" dirty="0">
                <a:solidFill>
                  <a:srgbClr val="000000"/>
                </a:solidFill>
                <a:latin typeface="맑은 고딕" pitchFamily="50" charset="-127"/>
                <a:ea typeface="맑은 고딕" pitchFamily="50" charset="-127"/>
              </a:rPr>
              <a:t>1</a:t>
            </a:r>
            <a:r>
              <a:rPr lang="ko-KR" altLang="en-US" sz="1400" dirty="0">
                <a:solidFill>
                  <a:srgbClr val="000000"/>
                </a:solidFill>
                <a:latin typeface="맑은 고딕" pitchFamily="50" charset="-127"/>
                <a:ea typeface="맑은 고딕" pitchFamily="50" charset="-127"/>
              </a:rPr>
              <a:t>개의 </a:t>
            </a:r>
            <a:r>
              <a:rPr lang="en-US" altLang="ko-KR" sz="1400" dirty="0" smtClean="0">
                <a:solidFill>
                  <a:srgbClr val="000000"/>
                </a:solidFill>
                <a:latin typeface="맑은 고딕" pitchFamily="50" charset="-127"/>
                <a:ea typeface="맑은 고딕" pitchFamily="50" charset="-127"/>
              </a:rPr>
              <a:t>ASIC </a:t>
            </a:r>
            <a:r>
              <a:rPr lang="ko-KR" altLang="en-US" sz="1400" dirty="0" smtClean="0">
                <a:solidFill>
                  <a:srgbClr val="000000"/>
                </a:solidFill>
                <a:latin typeface="맑은 고딕" pitchFamily="50" charset="-127"/>
                <a:ea typeface="맑은 고딕" pitchFamily="50" charset="-127"/>
              </a:rPr>
              <a:t>칩으로 실현</a:t>
            </a:r>
            <a:endParaRPr lang="en-US" altLang="ko-KR" sz="1400" dirty="0">
              <a:solidFill>
                <a:srgbClr val="000000"/>
              </a:solidFill>
              <a:latin typeface="맑은 고딕" pitchFamily="50" charset="-127"/>
              <a:ea typeface="맑은 고딕" pitchFamily="50" charset="-127"/>
            </a:endParaRPr>
          </a:p>
          <a:p>
            <a:pPr marL="171450" indent="-171450" latinLnBrk="0">
              <a:buClr>
                <a:srgbClr val="002060"/>
              </a:buClr>
              <a:buFont typeface="Arial" pitchFamily="34" charset="0"/>
              <a:buChar char="•"/>
            </a:pPr>
            <a:r>
              <a:rPr kumimoji="0" lang="ko-KR" altLang="en-US" sz="1400" dirty="0" smtClean="0">
                <a:solidFill>
                  <a:srgbClr val="000000"/>
                </a:solidFill>
                <a:latin typeface="맑은 고딕" pitchFamily="50" charset="-127"/>
                <a:ea typeface="맑은 고딕" pitchFamily="50" charset="-127"/>
              </a:rPr>
              <a:t>서버로서의 </a:t>
            </a:r>
            <a:r>
              <a:rPr kumimoji="0" lang="ko-KR" altLang="en-US" sz="1400" dirty="0">
                <a:solidFill>
                  <a:srgbClr val="000000"/>
                </a:solidFill>
                <a:latin typeface="맑은 고딕" pitchFamily="50" charset="-127"/>
                <a:ea typeface="맑은 고딕" pitchFamily="50" charset="-127"/>
              </a:rPr>
              <a:t>처리 성능을 떨어뜨리지 않고 높은 가용성을 제공</a:t>
            </a:r>
            <a:r>
              <a:rPr kumimoji="0" lang="en-US" altLang="ko-KR" sz="1400" dirty="0">
                <a:solidFill>
                  <a:srgbClr val="000000"/>
                </a:solidFill>
                <a:latin typeface="맑은 고딕" pitchFamily="50" charset="-127"/>
                <a:ea typeface="맑은 고딕" pitchFamily="50" charset="-127"/>
              </a:rPr>
              <a:t>.</a:t>
            </a:r>
            <a:endParaRPr lang="en-US" altLang="ja-JP" sz="1400" dirty="0">
              <a:solidFill>
                <a:srgbClr val="000000"/>
              </a:solidFill>
              <a:latin typeface="맑은 고딕" pitchFamily="50" charset="-127"/>
              <a:ea typeface="맑은 고딕" pitchFamily="50" charset="-127"/>
            </a:endParaRPr>
          </a:p>
        </p:txBody>
      </p:sp>
      <p:pic>
        <p:nvPicPr>
          <p:cNvPr id="66" name="Picture 4" descr="ftServer-internals.png"/>
          <p:cNvPicPr>
            <a:picLocks noChangeAspect="1"/>
          </p:cNvPicPr>
          <p:nvPr/>
        </p:nvPicPr>
        <p:blipFill>
          <a:blip r:embed="rId2" cstate="print"/>
          <a:srcRect/>
          <a:stretch>
            <a:fillRect/>
          </a:stretch>
        </p:blipFill>
        <p:spPr bwMode="auto">
          <a:xfrm>
            <a:off x="823913" y="3940175"/>
            <a:ext cx="2779712" cy="1631950"/>
          </a:xfrm>
          <a:prstGeom prst="rect">
            <a:avLst/>
          </a:prstGeom>
          <a:noFill/>
          <a:ln w="9525">
            <a:noFill/>
            <a:miter lim="800000"/>
            <a:headEnd/>
            <a:tailEnd/>
          </a:ln>
        </p:spPr>
      </p:pic>
      <p:sp>
        <p:nvSpPr>
          <p:cNvPr id="68" name="Rectangle 26"/>
          <p:cNvSpPr>
            <a:spLocks noChangeArrowheads="1"/>
          </p:cNvSpPr>
          <p:nvPr/>
        </p:nvSpPr>
        <p:spPr bwMode="auto">
          <a:xfrm>
            <a:off x="466724" y="6102350"/>
            <a:ext cx="8228013" cy="438150"/>
          </a:xfrm>
          <a:prstGeom prst="rect">
            <a:avLst/>
          </a:prstGeom>
          <a:gradFill>
            <a:gsLst>
              <a:gs pos="0">
                <a:schemeClr val="tx1">
                  <a:lumMod val="50000"/>
                  <a:lumOff val="50000"/>
                </a:schemeClr>
              </a:gs>
              <a:gs pos="31000">
                <a:schemeClr val="tx1">
                  <a:lumMod val="75000"/>
                  <a:lumOff val="25000"/>
                </a:schemeClr>
              </a:gs>
              <a:gs pos="100000">
                <a:schemeClr val="tx1"/>
              </a:gs>
            </a:gsLst>
            <a:lin ang="5400000" scaled="0"/>
          </a:gradFill>
          <a:ln>
            <a:noFill/>
          </a:ln>
          <a:extLst/>
        </p:spPr>
        <p:txBody>
          <a:bodyPr lIns="45720" rIns="45720" anchor="ctr"/>
          <a:lstStyle/>
          <a:p>
            <a:pPr algn="ctr"/>
            <a:r>
              <a:rPr lang="en-US" altLang="ko-KR" sz="2100" dirty="0" smtClean="0">
                <a:solidFill>
                  <a:schemeClr val="bg1"/>
                </a:solidFill>
                <a:latin typeface="맑은 고딕" pitchFamily="50" charset="-127"/>
                <a:ea typeface="맑은 고딕" pitchFamily="50" charset="-127"/>
              </a:rPr>
              <a:t>CPU, </a:t>
            </a:r>
            <a:r>
              <a:rPr lang="ko-KR" altLang="en-US" sz="2100" dirty="0" err="1" smtClean="0">
                <a:solidFill>
                  <a:schemeClr val="bg1"/>
                </a:solidFill>
                <a:latin typeface="맑은 고딕" pitchFamily="50" charset="-127"/>
                <a:ea typeface="맑은 고딕" pitchFamily="50" charset="-127"/>
              </a:rPr>
              <a:t>메모리등의</a:t>
            </a:r>
            <a:r>
              <a:rPr lang="ko-KR" altLang="en-US" sz="2100" dirty="0" smtClean="0">
                <a:solidFill>
                  <a:schemeClr val="bg1"/>
                </a:solidFill>
                <a:latin typeface="맑은 고딕" pitchFamily="50" charset="-127"/>
                <a:ea typeface="맑은 고딕" pitchFamily="50" charset="-127"/>
              </a:rPr>
              <a:t> </a:t>
            </a:r>
            <a:r>
              <a:rPr lang="ko-KR" altLang="en-US" sz="2100" dirty="0" err="1" smtClean="0">
                <a:solidFill>
                  <a:schemeClr val="bg1"/>
                </a:solidFill>
                <a:latin typeface="맑은 고딕" pitchFamily="50" charset="-127"/>
                <a:ea typeface="맑은 고딕" pitchFamily="50" charset="-127"/>
              </a:rPr>
              <a:t>성능저하없이</a:t>
            </a:r>
            <a:r>
              <a:rPr lang="ko-KR" altLang="en-US" sz="2100" dirty="0" smtClean="0">
                <a:solidFill>
                  <a:schemeClr val="bg1"/>
                </a:solidFill>
                <a:latin typeface="맑은 고딕" pitchFamily="50" charset="-127"/>
                <a:ea typeface="맑은 고딕" pitchFamily="50" charset="-127"/>
              </a:rPr>
              <a:t> 이중화 제어</a:t>
            </a:r>
            <a:endParaRPr lang="en-US" altLang="ko-KR" sz="2100" dirty="0">
              <a:solidFill>
                <a:schemeClr val="bg1"/>
              </a:solidFill>
              <a:latin typeface="맑은 고딕" pitchFamily="50" charset="-127"/>
              <a:ea typeface="맑은 고딕" pitchFamily="50" charset="-127"/>
            </a:endParaRPr>
          </a:p>
        </p:txBody>
      </p:sp>
      <p:pic>
        <p:nvPicPr>
          <p:cNvPr id="179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9" y="1957388"/>
            <a:ext cx="3541712" cy="120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302" name="Rectangle 182"/>
          <p:cNvSpPr>
            <a:spLocks noChangeArrowheads="1"/>
          </p:cNvSpPr>
          <p:nvPr/>
        </p:nvSpPr>
        <p:spPr bwMode="auto">
          <a:xfrm>
            <a:off x="739775" y="2778125"/>
            <a:ext cx="2841625" cy="295275"/>
          </a:xfrm>
          <a:prstGeom prst="rect">
            <a:avLst/>
          </a:prstGeom>
          <a:noFill/>
          <a:ln w="57150" algn="ctr">
            <a:solidFill>
              <a:schemeClr val="tx1">
                <a:lumMod val="75000"/>
                <a:lumOff val="25000"/>
              </a:schemeClr>
            </a:solidFill>
            <a:miter lim="800000"/>
            <a:headEnd/>
            <a:tailEnd/>
          </a:ln>
          <a:effectLst/>
          <a:extLst>
            <a:ext uri="{909E8E84-426E-40DD-AFC4-6F175D3DCCD1}">
              <a14:hiddenFill xmlns:a14="http://schemas.microsoft.com/office/drawing/2010/main">
                <a:gradFill rotWithShape="1">
                  <a:gsLst>
                    <a:gs pos="0">
                      <a:srgbClr val="CCFFCC"/>
                    </a:gs>
                    <a:gs pos="50000">
                      <a:srgbClr val="CCFFCC">
                        <a:gamma/>
                        <a:tint val="0"/>
                        <a:invGamma/>
                      </a:srgbClr>
                    </a:gs>
                    <a:gs pos="100000">
                      <a:srgbClr val="CCFFC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lang="ko-KR" altLang="ko-KR" sz="1600" b="1">
              <a:solidFill>
                <a:srgbClr val="FF0066"/>
              </a:solidFill>
              <a:latin typeface="맑은 고딕" pitchFamily="50" charset="-127"/>
              <a:ea typeface="맑은 고딕" pitchFamily="50" charset="-127"/>
            </a:endParaRPr>
          </a:p>
        </p:txBody>
      </p:sp>
      <p:sp>
        <p:nvSpPr>
          <p:cNvPr id="64" name="Rectangle 182"/>
          <p:cNvSpPr>
            <a:spLocks noChangeArrowheads="1"/>
          </p:cNvSpPr>
          <p:nvPr/>
        </p:nvSpPr>
        <p:spPr bwMode="auto">
          <a:xfrm>
            <a:off x="739775" y="2257425"/>
            <a:ext cx="2841625" cy="295275"/>
          </a:xfrm>
          <a:prstGeom prst="rect">
            <a:avLst/>
          </a:prstGeom>
          <a:noFill/>
          <a:ln w="57150" algn="ctr">
            <a:solidFill>
              <a:schemeClr val="tx1">
                <a:lumMod val="75000"/>
                <a:lumOff val="25000"/>
              </a:schemeClr>
            </a:solidFill>
            <a:miter lim="800000"/>
            <a:headEnd/>
            <a:tailEnd/>
          </a:ln>
          <a:effectLst/>
          <a:extLst>
            <a:ext uri="{909E8E84-426E-40DD-AFC4-6F175D3DCCD1}">
              <a14:hiddenFill xmlns:a14="http://schemas.microsoft.com/office/drawing/2010/main">
                <a:gradFill rotWithShape="1">
                  <a:gsLst>
                    <a:gs pos="0">
                      <a:srgbClr val="CCFFCC"/>
                    </a:gs>
                    <a:gs pos="50000">
                      <a:srgbClr val="CCFFCC">
                        <a:gamma/>
                        <a:tint val="0"/>
                        <a:invGamma/>
                      </a:srgbClr>
                    </a:gs>
                    <a:gs pos="100000">
                      <a:srgbClr val="CCFFC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lang="ko-KR" altLang="ko-KR" sz="1600" b="1">
              <a:solidFill>
                <a:srgbClr val="FF0066"/>
              </a:solidFill>
              <a:latin typeface="맑은 고딕" pitchFamily="50" charset="-127"/>
              <a:ea typeface="맑은 고딕" pitchFamily="50" charset="-127"/>
            </a:endParaRPr>
          </a:p>
        </p:txBody>
      </p:sp>
      <p:sp>
        <p:nvSpPr>
          <p:cNvPr id="389300" name="Rectangle 180"/>
          <p:cNvSpPr>
            <a:spLocks noChangeArrowheads="1"/>
          </p:cNvSpPr>
          <p:nvPr/>
        </p:nvSpPr>
        <p:spPr bwMode="auto">
          <a:xfrm>
            <a:off x="703263" y="2033588"/>
            <a:ext cx="2928937" cy="1103312"/>
          </a:xfrm>
          <a:prstGeom prst="rect">
            <a:avLst/>
          </a:prstGeom>
          <a:noFill/>
          <a:ln w="57150" algn="ctr">
            <a:solidFill>
              <a:schemeClr val="tx1">
                <a:lumMod val="50000"/>
                <a:lumOff val="50000"/>
              </a:schemeClr>
            </a:solidFill>
            <a:miter lim="800000"/>
            <a:headEnd/>
            <a:tailEnd/>
          </a:ln>
          <a:effectLst/>
          <a:extLst>
            <a:ext uri="{909E8E84-426E-40DD-AFC4-6F175D3DCCD1}">
              <a14:hiddenFill xmlns:a14="http://schemas.microsoft.com/office/drawing/2010/main">
                <a:gradFill rotWithShape="1">
                  <a:gsLst>
                    <a:gs pos="0">
                      <a:srgbClr val="CCFFCC"/>
                    </a:gs>
                    <a:gs pos="50000">
                      <a:srgbClr val="CCFFCC">
                        <a:gamma/>
                        <a:tint val="0"/>
                        <a:invGamma/>
                      </a:srgbClr>
                    </a:gs>
                    <a:gs pos="100000">
                      <a:srgbClr val="CCFFCC"/>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latinLnBrk="0"/>
            <a:endParaRPr lang="ko-KR" altLang="ko-KR" sz="1600" b="1">
              <a:solidFill>
                <a:srgbClr val="FF0066"/>
              </a:solidFill>
              <a:latin typeface="맑은 고딕" pitchFamily="50" charset="-127"/>
              <a:ea typeface="맑은 고딕" pitchFamily="50" charset="-127"/>
            </a:endParaRPr>
          </a:p>
        </p:txBody>
      </p:sp>
      <p:cxnSp>
        <p:nvCxnSpPr>
          <p:cNvPr id="5" name="직선 연결선 4"/>
          <p:cNvCxnSpPr/>
          <p:nvPr/>
        </p:nvCxnSpPr>
        <p:spPr bwMode="auto">
          <a:xfrm>
            <a:off x="703263" y="2597944"/>
            <a:ext cx="2928937" cy="0"/>
          </a:xfrm>
          <a:prstGeom prst="line">
            <a:avLst/>
          </a:prstGeom>
          <a:solidFill>
            <a:schemeClr val="accent1"/>
          </a:solidFill>
          <a:ln w="57150" cap="flat" cmpd="sng" algn="ctr">
            <a:solidFill>
              <a:schemeClr val="tx1">
                <a:lumMod val="50000"/>
                <a:lumOff val="50000"/>
              </a:schemeClr>
            </a:solidFill>
            <a:prstDash val="solid"/>
            <a:round/>
            <a:headEnd type="none" w="med" len="med"/>
            <a:tailEnd type="none" w="med" len="med"/>
          </a:ln>
          <a:effectLst/>
        </p:spPr>
      </p:cxnSp>
      <p:sp>
        <p:nvSpPr>
          <p:cNvPr id="69" name="Text Box 184"/>
          <p:cNvSpPr txBox="1">
            <a:spLocks noChangeArrowheads="1"/>
          </p:cNvSpPr>
          <p:nvPr/>
        </p:nvSpPr>
        <p:spPr bwMode="auto">
          <a:xfrm>
            <a:off x="390525" y="3148013"/>
            <a:ext cx="1662113" cy="2444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0">
              <a:spcBef>
                <a:spcPct val="50000"/>
              </a:spcBef>
            </a:pPr>
            <a:r>
              <a:rPr lang="en-US" altLang="ja-JP" sz="1000" dirty="0" smtClean="0">
                <a:solidFill>
                  <a:srgbClr val="000000"/>
                </a:solidFill>
                <a:latin typeface="맑은 고딕" pitchFamily="50" charset="-127"/>
                <a:ea typeface="맑은 고딕" pitchFamily="50" charset="-127"/>
              </a:rPr>
              <a:t>CPU-I/O</a:t>
            </a:r>
            <a:r>
              <a:rPr lang="ja-JP" altLang="en-US" sz="1000" dirty="0" smtClean="0">
                <a:solidFill>
                  <a:srgbClr val="000000"/>
                </a:solidFill>
                <a:latin typeface="맑은 고딕" pitchFamily="50" charset="-127"/>
                <a:ea typeface="굴림" pitchFamily="50" charset="-127"/>
              </a:rPr>
              <a:t> </a:t>
            </a:r>
            <a:r>
              <a:rPr lang="en-US" altLang="ja-JP" sz="1000" dirty="0" err="1" smtClean="0">
                <a:solidFill>
                  <a:srgbClr val="000000"/>
                </a:solidFill>
                <a:latin typeface="맑은 고딕" pitchFamily="50" charset="-127"/>
                <a:ea typeface="맑은 고딕" pitchFamily="50" charset="-127"/>
              </a:rPr>
              <a:t>enclousre</a:t>
            </a:r>
            <a:r>
              <a:rPr lang="ja-JP" altLang="en-US" sz="1000" dirty="0" smtClean="0">
                <a:solidFill>
                  <a:srgbClr val="000000"/>
                </a:solidFill>
                <a:latin typeface="맑은 고딕" pitchFamily="50" charset="-127"/>
                <a:ea typeface="굴림" pitchFamily="50" charset="-127"/>
              </a:rPr>
              <a:t>＃</a:t>
            </a:r>
            <a:r>
              <a:rPr lang="en-US" altLang="ja-JP" sz="1000" dirty="0">
                <a:solidFill>
                  <a:srgbClr val="000000"/>
                </a:solidFill>
                <a:latin typeface="맑은 고딕" pitchFamily="50" charset="-127"/>
                <a:ea typeface="맑은 고딕" pitchFamily="50" charset="-127"/>
              </a:rPr>
              <a:t>2</a:t>
            </a:r>
          </a:p>
        </p:txBody>
      </p:sp>
      <p:cxnSp>
        <p:nvCxnSpPr>
          <p:cNvPr id="7" name="직선 연결선 6"/>
          <p:cNvCxnSpPr/>
          <p:nvPr/>
        </p:nvCxnSpPr>
        <p:spPr bwMode="auto">
          <a:xfrm>
            <a:off x="2984500" y="2438400"/>
            <a:ext cx="571500" cy="812800"/>
          </a:xfrm>
          <a:prstGeom prst="line">
            <a:avLst/>
          </a:prstGeom>
          <a:solidFill>
            <a:schemeClr val="accent1"/>
          </a:solidFill>
          <a:ln w="25400" cap="flat" cmpd="sng" algn="ctr">
            <a:solidFill>
              <a:schemeClr val="tx1">
                <a:lumMod val="75000"/>
                <a:lumOff val="25000"/>
              </a:schemeClr>
            </a:solidFill>
            <a:prstDash val="solid"/>
            <a:round/>
            <a:headEnd type="none" w="med" len="med"/>
            <a:tailEnd type="none" w="med" len="med"/>
          </a:ln>
          <a:effectLst/>
        </p:spPr>
      </p:cxnSp>
      <p:cxnSp>
        <p:nvCxnSpPr>
          <p:cNvPr id="9" name="직선 연결선 8"/>
          <p:cNvCxnSpPr/>
          <p:nvPr/>
        </p:nvCxnSpPr>
        <p:spPr bwMode="auto">
          <a:xfrm flipH="1" flipV="1">
            <a:off x="3009900" y="2946400"/>
            <a:ext cx="533400" cy="292100"/>
          </a:xfrm>
          <a:prstGeom prst="line">
            <a:avLst/>
          </a:prstGeom>
          <a:solidFill>
            <a:schemeClr val="accent1"/>
          </a:solidFill>
          <a:ln w="25400" cap="flat" cmpd="sng" algn="ctr">
            <a:solidFill>
              <a:schemeClr val="tx1">
                <a:lumMod val="75000"/>
                <a:lumOff val="25000"/>
              </a:schemeClr>
            </a:solidFill>
            <a:prstDash val="solid"/>
            <a:round/>
            <a:headEnd type="none" w="med" len="med"/>
            <a:tailEnd type="none" w="med" len="med"/>
          </a:ln>
          <a:effectLst/>
        </p:spPr>
      </p:cxnSp>
      <p:sp>
        <p:nvSpPr>
          <p:cNvPr id="389307" name="Line 187"/>
          <p:cNvSpPr>
            <a:spLocks noChangeShapeType="1"/>
          </p:cNvSpPr>
          <p:nvPr/>
        </p:nvSpPr>
        <p:spPr bwMode="auto">
          <a:xfrm flipV="1">
            <a:off x="4025901" y="1511299"/>
            <a:ext cx="749299" cy="495300"/>
          </a:xfrm>
          <a:prstGeom prst="line">
            <a:avLst/>
          </a:prstGeom>
          <a:noFill/>
          <a:ln w="28575">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p>
            <a:endParaRPr lang="ko-KR" altLang="en-US">
              <a:latin typeface="맑은 고딕" pitchFamily="50" charset="-127"/>
              <a:ea typeface="맑은 고딕" pitchFamily="50" charset="-127"/>
            </a:endParaRPr>
          </a:p>
        </p:txBody>
      </p:sp>
      <p:sp>
        <p:nvSpPr>
          <p:cNvPr id="389308" name="Line 188"/>
          <p:cNvSpPr>
            <a:spLocks noChangeShapeType="1"/>
          </p:cNvSpPr>
          <p:nvPr/>
        </p:nvSpPr>
        <p:spPr bwMode="auto">
          <a:xfrm>
            <a:off x="4038601" y="3098800"/>
            <a:ext cx="736600" cy="622300"/>
          </a:xfrm>
          <a:prstGeom prst="line">
            <a:avLst/>
          </a:prstGeom>
          <a:noFill/>
          <a:ln w="28575">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p>
            <a:endParaRPr lang="ko-KR" altLang="en-US">
              <a:latin typeface="맑은 고딕" pitchFamily="50" charset="-127"/>
              <a:ea typeface="맑은 고딕" pitchFamily="50" charset="-127"/>
            </a:endParaRPr>
          </a:p>
        </p:txBody>
      </p:sp>
      <p:pic>
        <p:nvPicPr>
          <p:cNvPr id="74" name="Picture 94" descr="ASIC-1">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7971" y="4648424"/>
            <a:ext cx="1346256" cy="1041175"/>
          </a:xfrm>
          <a:prstGeom prst="rect">
            <a:avLst/>
          </a:prstGeom>
          <a:solidFill>
            <a:srgbClr val="480048"/>
          </a:solidFill>
          <a:ln w="9525">
            <a:solidFill>
              <a:srgbClr val="8D8DFF"/>
            </a:solidFill>
            <a:miter lim="800000"/>
            <a:headEnd/>
            <a:tailEnd/>
          </a:ln>
        </p:spPr>
      </p:pic>
      <p:pic>
        <p:nvPicPr>
          <p:cNvPr id="75" name="Picture 109" descr="3"/>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l="8655" t="63850" r="62900" b="17926"/>
          <a:stretch>
            <a:fillRect/>
          </a:stretch>
        </p:blipFill>
        <p:spPr bwMode="auto">
          <a:xfrm>
            <a:off x="7279265" y="1899180"/>
            <a:ext cx="50583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09" descr="3"/>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l="8655" t="63850" r="62900" b="17926"/>
          <a:stretch>
            <a:fillRect/>
          </a:stretch>
        </p:blipFill>
        <p:spPr bwMode="auto">
          <a:xfrm>
            <a:off x="7279265" y="2762780"/>
            <a:ext cx="50583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73"/>
          <p:cNvSpPr>
            <a:spLocks/>
          </p:cNvSpPr>
          <p:nvPr/>
        </p:nvSpPr>
        <p:spPr bwMode="auto">
          <a:xfrm flipH="1">
            <a:off x="4622801" y="2303463"/>
            <a:ext cx="171450" cy="657225"/>
          </a:xfrm>
          <a:custGeom>
            <a:avLst/>
            <a:gdLst>
              <a:gd name="T0" fmla="*/ 0 w 168"/>
              <a:gd name="T1" fmla="*/ 0 h 390"/>
              <a:gd name="T2" fmla="*/ 168 w 168"/>
              <a:gd name="T3" fmla="*/ 198 h 390"/>
              <a:gd name="T4" fmla="*/ 0 w 168"/>
              <a:gd name="T5" fmla="*/ 390 h 390"/>
            </a:gdLst>
            <a:ahLst/>
            <a:cxnLst>
              <a:cxn ang="0">
                <a:pos x="T0" y="T1"/>
              </a:cxn>
              <a:cxn ang="0">
                <a:pos x="T2" y="T3"/>
              </a:cxn>
              <a:cxn ang="0">
                <a:pos x="T4" y="T5"/>
              </a:cxn>
            </a:cxnLst>
            <a:rect l="0" t="0" r="r" b="b"/>
            <a:pathLst>
              <a:path w="168" h="390">
                <a:moveTo>
                  <a:pt x="0" y="0"/>
                </a:moveTo>
                <a:cubicBezTo>
                  <a:pt x="84" y="66"/>
                  <a:pt x="168" y="133"/>
                  <a:pt x="168" y="198"/>
                </a:cubicBezTo>
                <a:cubicBezTo>
                  <a:pt x="168" y="263"/>
                  <a:pt x="28" y="359"/>
                  <a:pt x="0" y="390"/>
                </a:cubicBezTo>
              </a:path>
            </a:pathLst>
          </a:custGeom>
          <a:noFill/>
          <a:ln w="57150" cap="flat" cmpd="sng">
            <a:solidFill>
              <a:schemeClr val="tx1">
                <a:lumMod val="75000"/>
                <a:lumOff val="25000"/>
              </a:schemeClr>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ko-KR" altLang="en-US">
              <a:latin typeface="맑은 고딕" pitchFamily="50" charset="-127"/>
              <a:ea typeface="맑은 고딕" pitchFamily="50" charset="-127"/>
            </a:endParaRPr>
          </a:p>
        </p:txBody>
      </p:sp>
      <p:sp>
        <p:nvSpPr>
          <p:cNvPr id="79" name="Freeform 73"/>
          <p:cNvSpPr>
            <a:spLocks/>
          </p:cNvSpPr>
          <p:nvPr/>
        </p:nvSpPr>
        <p:spPr bwMode="auto">
          <a:xfrm>
            <a:off x="7842250" y="2303463"/>
            <a:ext cx="142875" cy="657225"/>
          </a:xfrm>
          <a:custGeom>
            <a:avLst/>
            <a:gdLst>
              <a:gd name="T0" fmla="*/ 0 w 168"/>
              <a:gd name="T1" fmla="*/ 0 h 390"/>
              <a:gd name="T2" fmla="*/ 168 w 168"/>
              <a:gd name="T3" fmla="*/ 198 h 390"/>
              <a:gd name="T4" fmla="*/ 0 w 168"/>
              <a:gd name="T5" fmla="*/ 390 h 390"/>
            </a:gdLst>
            <a:ahLst/>
            <a:cxnLst>
              <a:cxn ang="0">
                <a:pos x="T0" y="T1"/>
              </a:cxn>
              <a:cxn ang="0">
                <a:pos x="T2" y="T3"/>
              </a:cxn>
              <a:cxn ang="0">
                <a:pos x="T4" y="T5"/>
              </a:cxn>
            </a:cxnLst>
            <a:rect l="0" t="0" r="r" b="b"/>
            <a:pathLst>
              <a:path w="168" h="390">
                <a:moveTo>
                  <a:pt x="0" y="0"/>
                </a:moveTo>
                <a:cubicBezTo>
                  <a:pt x="84" y="66"/>
                  <a:pt x="168" y="133"/>
                  <a:pt x="168" y="198"/>
                </a:cubicBezTo>
                <a:cubicBezTo>
                  <a:pt x="168" y="263"/>
                  <a:pt x="28" y="359"/>
                  <a:pt x="0" y="390"/>
                </a:cubicBezTo>
              </a:path>
            </a:pathLst>
          </a:custGeom>
          <a:noFill/>
          <a:ln w="57150" cap="flat" cmpd="sng">
            <a:solidFill>
              <a:schemeClr val="tx1">
                <a:lumMod val="75000"/>
                <a:lumOff val="25000"/>
              </a:schemeClr>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ko-KR" altLang="en-US">
              <a:latin typeface="맑은 고딕" pitchFamily="50" charset="-127"/>
              <a:ea typeface="맑은 고딕" pitchFamily="50" charset="-127"/>
            </a:endParaRPr>
          </a:p>
        </p:txBody>
      </p:sp>
      <p:sp>
        <p:nvSpPr>
          <p:cNvPr id="80" name="Rectangle 86"/>
          <p:cNvSpPr>
            <a:spLocks noChangeArrowheads="1"/>
          </p:cNvSpPr>
          <p:nvPr/>
        </p:nvSpPr>
        <p:spPr bwMode="auto">
          <a:xfrm>
            <a:off x="7943850" y="2441583"/>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ko-KR" altLang="en-US" sz="1200" smtClean="0">
                <a:solidFill>
                  <a:srgbClr val="000000"/>
                </a:solidFill>
                <a:latin typeface="맑은 고딕" pitchFamily="50" charset="-127"/>
                <a:ea typeface="맑은 고딕" pitchFamily="50" charset="-127"/>
              </a:rPr>
              <a:t>미러</a:t>
            </a:r>
            <a:r>
              <a:rPr kumimoji="1" lang="ko-KR" altLang="en-US" sz="1200">
                <a:solidFill>
                  <a:srgbClr val="000000"/>
                </a:solidFill>
                <a:latin typeface="맑은 고딕" pitchFamily="50" charset="-127"/>
                <a:ea typeface="맑은 고딕" pitchFamily="50" charset="-127"/>
              </a:rPr>
              <a:t>링</a:t>
            </a:r>
            <a:endParaRPr kumimoji="1" lang="en-US" altLang="ja-JP" sz="1200" dirty="0">
              <a:solidFill>
                <a:srgbClr val="000000"/>
              </a:solidFill>
              <a:latin typeface="맑은 고딕" pitchFamily="50" charset="-127"/>
              <a:ea typeface="맑은 고딕" pitchFamily="50" charset="-127"/>
            </a:endParaRPr>
          </a:p>
        </p:txBody>
      </p:sp>
      <p:sp>
        <p:nvSpPr>
          <p:cNvPr id="81" name="Rectangle 86"/>
          <p:cNvSpPr>
            <a:spLocks noChangeArrowheads="1"/>
          </p:cNvSpPr>
          <p:nvPr/>
        </p:nvSpPr>
        <p:spPr bwMode="auto">
          <a:xfrm>
            <a:off x="3879850" y="2352683"/>
            <a:ext cx="8002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kumimoji="1" lang="ko-KR" altLang="en-US" sz="1200" dirty="0" smtClean="0">
                <a:solidFill>
                  <a:srgbClr val="000000"/>
                </a:solidFill>
                <a:latin typeface="맑은 고딕" pitchFamily="50" charset="-127"/>
                <a:ea typeface="맑은 고딕" pitchFamily="50" charset="-127"/>
              </a:rPr>
              <a:t>동시</a:t>
            </a:r>
            <a:endParaRPr kumimoji="1" lang="en-US" altLang="ko-KR" sz="1200" dirty="0" smtClean="0">
              <a:solidFill>
                <a:srgbClr val="000000"/>
              </a:solidFill>
              <a:latin typeface="맑은 고딕" pitchFamily="50" charset="-127"/>
              <a:ea typeface="맑은 고딕" pitchFamily="50" charset="-127"/>
            </a:endParaRPr>
          </a:p>
          <a:p>
            <a:pPr algn="ctr" eaLnBrk="0" hangingPunct="0"/>
            <a:r>
              <a:rPr kumimoji="1" lang="ko-KR" altLang="en-US" sz="1200" dirty="0" err="1" smtClean="0">
                <a:solidFill>
                  <a:srgbClr val="000000"/>
                </a:solidFill>
                <a:latin typeface="맑은 고딕" pitchFamily="50" charset="-127"/>
                <a:ea typeface="맑은 고딕" pitchFamily="50" charset="-127"/>
              </a:rPr>
              <a:t>프로세</a:t>
            </a:r>
            <a:r>
              <a:rPr kumimoji="1" lang="ko-KR" altLang="en-US" sz="1200" dirty="0" err="1">
                <a:solidFill>
                  <a:srgbClr val="000000"/>
                </a:solidFill>
                <a:latin typeface="맑은 고딕" pitchFamily="50" charset="-127"/>
                <a:ea typeface="맑은 고딕" pitchFamily="50" charset="-127"/>
              </a:rPr>
              <a:t>싱</a:t>
            </a:r>
            <a:endParaRPr kumimoji="1" lang="en-US" altLang="ja-JP" sz="1200" dirty="0">
              <a:solidFill>
                <a:srgbClr val="000000"/>
              </a:solidFill>
              <a:latin typeface="맑은 고딕" pitchFamily="50" charset="-127"/>
              <a:ea typeface="맑은 고딕" pitchFamily="50" charset="-127"/>
            </a:endParaRPr>
          </a:p>
        </p:txBody>
      </p:sp>
      <p:sp>
        <p:nvSpPr>
          <p:cNvPr id="84" name="AutoShape 153"/>
          <p:cNvSpPr>
            <a:spLocks noChangeArrowheads="1"/>
          </p:cNvSpPr>
          <p:nvPr/>
        </p:nvSpPr>
        <p:spPr bwMode="auto">
          <a:xfrm>
            <a:off x="5738813" y="1660524"/>
            <a:ext cx="433387" cy="384176"/>
          </a:xfrm>
          <a:prstGeom prst="roundRect">
            <a:avLst>
              <a:gd name="adj" fmla="val 16667"/>
            </a:avLst>
          </a:prstGeom>
          <a:gradFill rotWithShape="1">
            <a:gsLst>
              <a:gs pos="0">
                <a:schemeClr val="tx1">
                  <a:lumMod val="65000"/>
                  <a:lumOff val="35000"/>
                </a:schemeClr>
              </a:gs>
              <a:gs pos="50000">
                <a:schemeClr val="bg1"/>
              </a:gs>
              <a:gs pos="100000">
                <a:schemeClr val="tx1">
                  <a:lumMod val="65000"/>
                  <a:lumOff val="35000"/>
                </a:schemeClr>
              </a:gs>
            </a:gsLst>
            <a:lin ang="2700000" scaled="1"/>
          </a:gradFill>
          <a:ln w="9525">
            <a:solidFill>
              <a:srgbClr val="000000"/>
            </a:solidFill>
            <a:round/>
            <a:headEnd/>
            <a:tailEnd/>
          </a:ln>
          <a:effectLst>
            <a:outerShdw dist="35921" dir="2700000" algn="ctr" rotWithShape="0">
              <a:schemeClr val="bg2"/>
            </a:outerShdw>
          </a:effectLst>
        </p:spPr>
        <p:txBody>
          <a:bodyPr wrap="none" anchor="ctr"/>
          <a:lstStyle/>
          <a:p>
            <a:pPr algn="ctr" latinLnBrk="0"/>
            <a:r>
              <a:rPr lang="en-US" altLang="ja-JP" sz="1000">
                <a:solidFill>
                  <a:srgbClr val="000000"/>
                </a:solidFill>
                <a:latin typeface="맑은 고딕" pitchFamily="50" charset="-127"/>
                <a:ea typeface="맑은 고딕" pitchFamily="50" charset="-127"/>
              </a:rPr>
              <a:t>CPU</a:t>
            </a:r>
          </a:p>
        </p:txBody>
      </p:sp>
      <p:sp>
        <p:nvSpPr>
          <p:cNvPr id="389271" name="AutoShape 151"/>
          <p:cNvSpPr>
            <a:spLocks noChangeArrowheads="1"/>
          </p:cNvSpPr>
          <p:nvPr/>
        </p:nvSpPr>
        <p:spPr bwMode="auto">
          <a:xfrm>
            <a:off x="4887913" y="2768599"/>
            <a:ext cx="454025" cy="216000"/>
          </a:xfrm>
          <a:prstGeom prst="roundRect">
            <a:avLst>
              <a:gd name="adj" fmla="val 16667"/>
            </a:avLst>
          </a:prstGeom>
          <a:gradFill rotWithShape="1">
            <a:gsLst>
              <a:gs pos="0">
                <a:schemeClr val="bg1">
                  <a:lumMod val="65000"/>
                </a:schemeClr>
              </a:gs>
              <a:gs pos="50000">
                <a:schemeClr val="bg1"/>
              </a:gs>
              <a:gs pos="100000">
                <a:schemeClr val="bg1">
                  <a:lumMod val="65000"/>
                </a:schemeClr>
              </a:gs>
            </a:gsLst>
            <a:lin ang="2700000" scaled="1"/>
          </a:gradFill>
          <a:ln w="9525">
            <a:solidFill>
              <a:srgbClr val="000000"/>
            </a:solidFill>
            <a:round/>
            <a:headEnd/>
            <a:tailEnd/>
          </a:ln>
          <a:effectLst>
            <a:outerShdw dist="35921" dir="2700000" algn="ctr" rotWithShape="0">
              <a:schemeClr val="bg2">
                <a:alpha val="50000"/>
              </a:schemeClr>
            </a:outerShdw>
          </a:effectLst>
        </p:spPr>
        <p:txBody>
          <a:bodyPr wrap="none" anchor="ctr"/>
          <a:lstStyle/>
          <a:p>
            <a:pPr algn="ctr" latinLnBrk="0"/>
            <a:r>
              <a:rPr lang="ko-KR" altLang="en-US" sz="1000" dirty="0" smtClean="0">
                <a:solidFill>
                  <a:srgbClr val="000000"/>
                </a:solidFill>
                <a:latin typeface="맑은 고딕" pitchFamily="50" charset="-127"/>
                <a:ea typeface="맑은 고딕" pitchFamily="50" charset="-127"/>
              </a:rPr>
              <a:t>메모</a:t>
            </a:r>
            <a:r>
              <a:rPr lang="ko-KR" altLang="en-US" sz="1000" dirty="0">
                <a:solidFill>
                  <a:srgbClr val="000000"/>
                </a:solidFill>
                <a:latin typeface="맑은 고딕" pitchFamily="50" charset="-127"/>
                <a:ea typeface="맑은 고딕" pitchFamily="50" charset="-127"/>
              </a:rPr>
              <a:t>리</a:t>
            </a:r>
            <a:endParaRPr lang="en-US" altLang="ja-JP" sz="1000" dirty="0">
              <a:solidFill>
                <a:srgbClr val="000000"/>
              </a:solidFill>
              <a:latin typeface="맑은 고딕" pitchFamily="50" charset="-127"/>
              <a:ea typeface="맑은 고딕" pitchFamily="50" charset="-127"/>
            </a:endParaRPr>
          </a:p>
        </p:txBody>
      </p:sp>
      <p:sp>
        <p:nvSpPr>
          <p:cNvPr id="85" name="AutoShape 151"/>
          <p:cNvSpPr>
            <a:spLocks noChangeArrowheads="1"/>
          </p:cNvSpPr>
          <p:nvPr/>
        </p:nvSpPr>
        <p:spPr bwMode="auto">
          <a:xfrm>
            <a:off x="4887913" y="2247899"/>
            <a:ext cx="454025" cy="216000"/>
          </a:xfrm>
          <a:prstGeom prst="roundRect">
            <a:avLst>
              <a:gd name="adj" fmla="val 16667"/>
            </a:avLst>
          </a:prstGeom>
          <a:gradFill rotWithShape="1">
            <a:gsLst>
              <a:gs pos="0">
                <a:schemeClr val="bg1">
                  <a:lumMod val="65000"/>
                </a:schemeClr>
              </a:gs>
              <a:gs pos="50000">
                <a:schemeClr val="bg1"/>
              </a:gs>
              <a:gs pos="100000">
                <a:schemeClr val="bg1">
                  <a:lumMod val="65000"/>
                </a:schemeClr>
              </a:gs>
            </a:gsLst>
            <a:lin ang="2700000" scaled="1"/>
          </a:gradFill>
          <a:ln w="9525">
            <a:solidFill>
              <a:srgbClr val="000000"/>
            </a:solidFill>
            <a:round/>
            <a:headEnd/>
            <a:tailEnd/>
          </a:ln>
          <a:effectLst>
            <a:outerShdw dist="35921" dir="2700000" algn="ctr" rotWithShape="0">
              <a:schemeClr val="bg2">
                <a:alpha val="50000"/>
              </a:schemeClr>
            </a:outerShdw>
          </a:effectLst>
        </p:spPr>
        <p:txBody>
          <a:bodyPr wrap="none" anchor="ctr"/>
          <a:lstStyle/>
          <a:p>
            <a:pPr algn="ctr" latinLnBrk="0"/>
            <a:r>
              <a:rPr lang="ko-KR" altLang="en-US" sz="1000" dirty="0" smtClean="0">
                <a:solidFill>
                  <a:srgbClr val="000000"/>
                </a:solidFill>
                <a:latin typeface="맑은 고딕" pitchFamily="50" charset="-127"/>
                <a:ea typeface="맑은 고딕" pitchFamily="50" charset="-127"/>
              </a:rPr>
              <a:t>메모</a:t>
            </a:r>
            <a:r>
              <a:rPr lang="ko-KR" altLang="en-US" sz="1000" dirty="0">
                <a:solidFill>
                  <a:srgbClr val="000000"/>
                </a:solidFill>
                <a:latin typeface="맑은 고딕" pitchFamily="50" charset="-127"/>
                <a:ea typeface="맑은 고딕" pitchFamily="50" charset="-127"/>
              </a:rPr>
              <a:t>리</a:t>
            </a:r>
            <a:endParaRPr lang="en-US" altLang="ja-JP" sz="1000" dirty="0">
              <a:solidFill>
                <a:srgbClr val="000000"/>
              </a:solidFill>
              <a:latin typeface="맑은 고딕" pitchFamily="50" charset="-127"/>
              <a:ea typeface="맑은 고딕" pitchFamily="50" charset="-127"/>
            </a:endParaRPr>
          </a:p>
        </p:txBody>
      </p:sp>
      <p:sp>
        <p:nvSpPr>
          <p:cNvPr id="389273" name="AutoShape 153"/>
          <p:cNvSpPr>
            <a:spLocks noChangeArrowheads="1"/>
          </p:cNvSpPr>
          <p:nvPr/>
        </p:nvSpPr>
        <p:spPr bwMode="auto">
          <a:xfrm>
            <a:off x="4887913" y="1660524"/>
            <a:ext cx="433387" cy="384176"/>
          </a:xfrm>
          <a:prstGeom prst="roundRect">
            <a:avLst>
              <a:gd name="adj" fmla="val 16667"/>
            </a:avLst>
          </a:prstGeom>
          <a:gradFill rotWithShape="1">
            <a:gsLst>
              <a:gs pos="0">
                <a:schemeClr val="tx1">
                  <a:lumMod val="65000"/>
                  <a:lumOff val="35000"/>
                </a:schemeClr>
              </a:gs>
              <a:gs pos="50000">
                <a:schemeClr val="bg1"/>
              </a:gs>
              <a:gs pos="100000">
                <a:schemeClr val="tx1">
                  <a:lumMod val="65000"/>
                  <a:lumOff val="35000"/>
                </a:schemeClr>
              </a:gs>
            </a:gsLst>
            <a:lin ang="2700000" scaled="1"/>
          </a:gradFill>
          <a:ln w="9525">
            <a:solidFill>
              <a:srgbClr val="000000"/>
            </a:solidFill>
            <a:round/>
            <a:headEnd/>
            <a:tailEnd/>
          </a:ln>
          <a:effectLst>
            <a:outerShdw dist="35921" dir="2700000" algn="ctr" rotWithShape="0">
              <a:schemeClr val="bg2"/>
            </a:outerShdw>
          </a:effectLst>
        </p:spPr>
        <p:txBody>
          <a:bodyPr wrap="none" anchor="ctr"/>
          <a:lstStyle/>
          <a:p>
            <a:pPr algn="ctr" latinLnBrk="0"/>
            <a:r>
              <a:rPr lang="en-US" altLang="ja-JP" sz="1000" dirty="0">
                <a:solidFill>
                  <a:srgbClr val="000000"/>
                </a:solidFill>
                <a:latin typeface="맑은 고딕" pitchFamily="50" charset="-127"/>
                <a:ea typeface="맑은 고딕" pitchFamily="50" charset="-127"/>
              </a:rPr>
              <a:t>CPU</a:t>
            </a:r>
          </a:p>
        </p:txBody>
      </p:sp>
      <p:sp>
        <p:nvSpPr>
          <p:cNvPr id="86" name="Rectangle 16" descr="50%"/>
          <p:cNvSpPr>
            <a:spLocks noChangeArrowheads="1"/>
          </p:cNvSpPr>
          <p:nvPr/>
        </p:nvSpPr>
        <p:spPr bwMode="auto">
          <a:xfrm>
            <a:off x="5499100" y="2667001"/>
            <a:ext cx="571500" cy="457200"/>
          </a:xfrm>
          <a:prstGeom prst="rect">
            <a:avLst/>
          </a:prstGeom>
          <a:solidFill>
            <a:srgbClr val="002060"/>
          </a:solid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400" dirty="0" smtClean="0">
                <a:solidFill>
                  <a:schemeClr val="bg1"/>
                </a:solidFill>
                <a:latin typeface="맑은 고딕" pitchFamily="50" charset="-127"/>
                <a:ea typeface="맑은 고딕" pitchFamily="50" charset="-127"/>
              </a:rPr>
              <a:t>ASIC</a:t>
            </a:r>
            <a:endParaRPr lang="en-GB" sz="1400" dirty="0">
              <a:solidFill>
                <a:schemeClr val="bg1"/>
              </a:solidFill>
              <a:latin typeface="맑은 고딕" pitchFamily="50" charset="-127"/>
              <a:ea typeface="맑은 고딕" pitchFamily="50" charset="-127"/>
            </a:endParaRPr>
          </a:p>
        </p:txBody>
      </p:sp>
      <p:sp>
        <p:nvSpPr>
          <p:cNvPr id="87" name="Rectangle 16" descr="50%"/>
          <p:cNvSpPr>
            <a:spLocks noChangeArrowheads="1"/>
          </p:cNvSpPr>
          <p:nvPr/>
        </p:nvSpPr>
        <p:spPr bwMode="auto">
          <a:xfrm>
            <a:off x="5499100" y="2095501"/>
            <a:ext cx="571500" cy="457200"/>
          </a:xfrm>
          <a:prstGeom prst="rect">
            <a:avLst/>
          </a:prstGeom>
          <a:solidFill>
            <a:srgbClr val="002060"/>
          </a:solidFill>
          <a:ln w="9525">
            <a:solidFill>
              <a:schemeClr val="tx1">
                <a:lumMod val="65000"/>
                <a:lumOff val="3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400" dirty="0" smtClean="0">
                <a:solidFill>
                  <a:schemeClr val="bg1"/>
                </a:solidFill>
                <a:latin typeface="맑은 고딕" pitchFamily="50" charset="-127"/>
                <a:ea typeface="맑은 고딕" pitchFamily="50" charset="-127"/>
              </a:rPr>
              <a:t>ASIC</a:t>
            </a:r>
            <a:endParaRPr lang="en-GB" sz="1400" dirty="0">
              <a:solidFill>
                <a:schemeClr val="bg1"/>
              </a:solidFill>
              <a:latin typeface="맑은 고딕" pitchFamily="50" charset="-127"/>
              <a:ea typeface="맑은 고딕" pitchFamily="50" charset="-127"/>
            </a:endParaRPr>
          </a:p>
        </p:txBody>
      </p:sp>
      <p:sp>
        <p:nvSpPr>
          <p:cNvPr id="89" name="AutoShape 153"/>
          <p:cNvSpPr>
            <a:spLocks noChangeArrowheads="1"/>
          </p:cNvSpPr>
          <p:nvPr/>
        </p:nvSpPr>
        <p:spPr bwMode="auto">
          <a:xfrm>
            <a:off x="5738813" y="3146424"/>
            <a:ext cx="433387" cy="384176"/>
          </a:xfrm>
          <a:prstGeom prst="roundRect">
            <a:avLst>
              <a:gd name="adj" fmla="val 16667"/>
            </a:avLst>
          </a:prstGeom>
          <a:gradFill rotWithShape="1">
            <a:gsLst>
              <a:gs pos="0">
                <a:schemeClr val="tx1">
                  <a:lumMod val="65000"/>
                  <a:lumOff val="35000"/>
                </a:schemeClr>
              </a:gs>
              <a:gs pos="50000">
                <a:schemeClr val="bg1"/>
              </a:gs>
              <a:gs pos="100000">
                <a:schemeClr val="tx1">
                  <a:lumMod val="65000"/>
                  <a:lumOff val="35000"/>
                </a:schemeClr>
              </a:gs>
            </a:gsLst>
            <a:lin ang="2700000" scaled="1"/>
          </a:gradFill>
          <a:ln w="9525">
            <a:solidFill>
              <a:srgbClr val="000000"/>
            </a:solidFill>
            <a:round/>
            <a:headEnd/>
            <a:tailEnd/>
          </a:ln>
          <a:effectLst>
            <a:outerShdw dist="35921" dir="2700000" algn="ctr" rotWithShape="0">
              <a:schemeClr val="bg2"/>
            </a:outerShdw>
          </a:effectLst>
        </p:spPr>
        <p:txBody>
          <a:bodyPr wrap="none" anchor="ctr"/>
          <a:lstStyle/>
          <a:p>
            <a:pPr algn="ctr" latinLnBrk="0"/>
            <a:r>
              <a:rPr lang="en-US" altLang="ja-JP" sz="1000">
                <a:solidFill>
                  <a:srgbClr val="000000"/>
                </a:solidFill>
                <a:latin typeface="맑은 고딕" pitchFamily="50" charset="-127"/>
                <a:ea typeface="맑은 고딕" pitchFamily="50" charset="-127"/>
              </a:rPr>
              <a:t>CPU</a:t>
            </a:r>
          </a:p>
        </p:txBody>
      </p:sp>
      <p:sp>
        <p:nvSpPr>
          <p:cNvPr id="90" name="AutoShape 153"/>
          <p:cNvSpPr>
            <a:spLocks noChangeArrowheads="1"/>
          </p:cNvSpPr>
          <p:nvPr/>
        </p:nvSpPr>
        <p:spPr bwMode="auto">
          <a:xfrm>
            <a:off x="4887913" y="3146424"/>
            <a:ext cx="433387" cy="384176"/>
          </a:xfrm>
          <a:prstGeom prst="roundRect">
            <a:avLst>
              <a:gd name="adj" fmla="val 16667"/>
            </a:avLst>
          </a:prstGeom>
          <a:gradFill rotWithShape="1">
            <a:gsLst>
              <a:gs pos="0">
                <a:schemeClr val="tx1">
                  <a:lumMod val="65000"/>
                  <a:lumOff val="35000"/>
                </a:schemeClr>
              </a:gs>
              <a:gs pos="50000">
                <a:schemeClr val="bg1"/>
              </a:gs>
              <a:gs pos="100000">
                <a:schemeClr val="tx1">
                  <a:lumMod val="65000"/>
                  <a:lumOff val="35000"/>
                </a:schemeClr>
              </a:gs>
            </a:gsLst>
            <a:lin ang="2700000" scaled="1"/>
          </a:gradFill>
          <a:ln w="9525">
            <a:solidFill>
              <a:srgbClr val="000000"/>
            </a:solidFill>
            <a:round/>
            <a:headEnd/>
            <a:tailEnd/>
          </a:ln>
          <a:effectLst>
            <a:outerShdw dist="35921" dir="2700000" algn="ctr" rotWithShape="0">
              <a:schemeClr val="bg2"/>
            </a:outerShdw>
          </a:effectLst>
        </p:spPr>
        <p:txBody>
          <a:bodyPr wrap="none" anchor="ctr"/>
          <a:lstStyle/>
          <a:p>
            <a:pPr algn="ctr" latinLnBrk="0"/>
            <a:r>
              <a:rPr lang="en-US" altLang="ja-JP" sz="1000" dirty="0">
                <a:solidFill>
                  <a:srgbClr val="000000"/>
                </a:solidFill>
                <a:latin typeface="맑은 고딕" pitchFamily="50" charset="-127"/>
                <a:ea typeface="맑은 고딕" pitchFamily="50" charset="-127"/>
              </a:rPr>
              <a:t>CPU</a:t>
            </a:r>
          </a:p>
        </p:txBody>
      </p:sp>
      <p:sp>
        <p:nvSpPr>
          <p:cNvPr id="91" name="AutoShape 170"/>
          <p:cNvSpPr>
            <a:spLocks noChangeArrowheads="1"/>
          </p:cNvSpPr>
          <p:nvPr/>
        </p:nvSpPr>
        <p:spPr bwMode="auto">
          <a:xfrm>
            <a:off x="6327775" y="2806700"/>
            <a:ext cx="454025" cy="285750"/>
          </a:xfrm>
          <a:prstGeom prst="roundRect">
            <a:avLst>
              <a:gd name="adj" fmla="val 16667"/>
            </a:avLst>
          </a:prstGeom>
          <a:gradFill rotWithShape="1">
            <a:gsLst>
              <a:gs pos="0">
                <a:schemeClr val="bg1">
                  <a:lumMod val="85000"/>
                </a:schemeClr>
              </a:gs>
              <a:gs pos="50000">
                <a:schemeClr val="bg1"/>
              </a:gs>
              <a:gs pos="100000">
                <a:schemeClr val="bg1">
                  <a:lumMod val="85000"/>
                </a:schemeClr>
              </a:gs>
            </a:gsLst>
            <a:lin ang="2700000" scaled="1"/>
          </a:gradFill>
          <a:ln w="9525">
            <a:solidFill>
              <a:srgbClr val="000000"/>
            </a:solidFill>
            <a:round/>
            <a:headEnd/>
            <a:tailEnd/>
          </a:ln>
          <a:effectLst>
            <a:outerShdw dist="35921" dir="2700000" algn="ctr" rotWithShape="0">
              <a:schemeClr val="bg2"/>
            </a:outerShdw>
          </a:effectLst>
        </p:spPr>
        <p:txBody>
          <a:bodyPr wrap="none" anchor="ctr"/>
          <a:lstStyle/>
          <a:p>
            <a:pPr algn="ctr" latinLnBrk="0"/>
            <a:r>
              <a:rPr lang="en-US" altLang="ja-JP" sz="1000" dirty="0" smtClean="0">
                <a:solidFill>
                  <a:srgbClr val="000000"/>
                </a:solidFill>
                <a:latin typeface="맑은 고딕" pitchFamily="50" charset="-127"/>
                <a:ea typeface="맑은 고딕" pitchFamily="50" charset="-127"/>
              </a:rPr>
              <a:t>SCSI</a:t>
            </a:r>
            <a:endParaRPr lang="en-US" altLang="ja-JP" sz="1000" dirty="0">
              <a:solidFill>
                <a:srgbClr val="000000"/>
              </a:solidFill>
              <a:latin typeface="맑은 고딕" pitchFamily="50" charset="-127"/>
              <a:ea typeface="맑은 고딕" pitchFamily="50" charset="-127"/>
            </a:endParaRPr>
          </a:p>
        </p:txBody>
      </p:sp>
      <p:sp>
        <p:nvSpPr>
          <p:cNvPr id="389290" name="AutoShape 170"/>
          <p:cNvSpPr>
            <a:spLocks noChangeArrowheads="1"/>
          </p:cNvSpPr>
          <p:nvPr/>
        </p:nvSpPr>
        <p:spPr bwMode="auto">
          <a:xfrm>
            <a:off x="6327775" y="2159000"/>
            <a:ext cx="454025" cy="285750"/>
          </a:xfrm>
          <a:prstGeom prst="roundRect">
            <a:avLst>
              <a:gd name="adj" fmla="val 16667"/>
            </a:avLst>
          </a:prstGeom>
          <a:gradFill rotWithShape="1">
            <a:gsLst>
              <a:gs pos="0">
                <a:schemeClr val="bg1">
                  <a:lumMod val="85000"/>
                </a:schemeClr>
              </a:gs>
              <a:gs pos="50000">
                <a:schemeClr val="bg1"/>
              </a:gs>
              <a:gs pos="100000">
                <a:schemeClr val="bg1">
                  <a:lumMod val="85000"/>
                </a:schemeClr>
              </a:gs>
            </a:gsLst>
            <a:lin ang="2700000" scaled="1"/>
          </a:gradFill>
          <a:ln w="9525">
            <a:solidFill>
              <a:srgbClr val="000000"/>
            </a:solidFill>
            <a:round/>
            <a:headEnd/>
            <a:tailEnd/>
          </a:ln>
          <a:effectLst>
            <a:outerShdw dist="35921" dir="2700000" algn="ctr" rotWithShape="0">
              <a:schemeClr val="bg2"/>
            </a:outerShdw>
          </a:effectLst>
        </p:spPr>
        <p:txBody>
          <a:bodyPr wrap="none" anchor="ctr"/>
          <a:lstStyle/>
          <a:p>
            <a:pPr algn="ctr" latinLnBrk="0"/>
            <a:r>
              <a:rPr lang="en-US" altLang="ja-JP" sz="1000">
                <a:solidFill>
                  <a:srgbClr val="000000"/>
                </a:solidFill>
                <a:latin typeface="맑은 고딕" pitchFamily="50" charset="-127"/>
                <a:ea typeface="맑은 고딕" pitchFamily="50" charset="-127"/>
              </a:rPr>
              <a:t>SCSI</a:t>
            </a:r>
          </a:p>
        </p:txBody>
      </p:sp>
      <p:sp>
        <p:nvSpPr>
          <p:cNvPr id="2" name="제목 1"/>
          <p:cNvSpPr>
            <a:spLocks noGrp="1"/>
          </p:cNvSpPr>
          <p:nvPr>
            <p:ph type="title"/>
          </p:nvPr>
        </p:nvSpPr>
        <p:spPr/>
        <p:txBody>
          <a:bodyPr/>
          <a:lstStyle/>
          <a:p>
            <a:r>
              <a:rPr lang="ko-KR" altLang="en-US" dirty="0"/>
              <a:t>장애발생시에도 시스템 </a:t>
            </a:r>
            <a:r>
              <a:rPr lang="ko-KR" altLang="en-US" dirty="0" smtClean="0"/>
              <a:t>무중단</a:t>
            </a:r>
            <a:endParaRPr lang="ko-KR" altLang="en-US" dirty="0"/>
          </a:p>
        </p:txBody>
      </p:sp>
      <p:sp>
        <p:nvSpPr>
          <p:cNvPr id="58" name="슬라이드 번호 개체 틀 1"/>
          <p:cNvSpPr>
            <a:spLocks noGrp="1"/>
          </p:cNvSpPr>
          <p:nvPr>
            <p:ph type="sldNum" sz="quarter" idx="4"/>
          </p:nvPr>
        </p:nvSpPr>
        <p:spPr>
          <a:xfrm>
            <a:off x="8610600" y="6543675"/>
            <a:ext cx="514350" cy="304800"/>
          </a:xfrm>
        </p:spPr>
        <p:txBody>
          <a:bodyPr/>
          <a:lstStyle/>
          <a:p>
            <a:pPr fontAlgn="base">
              <a:spcBef>
                <a:spcPct val="0"/>
              </a:spcBef>
              <a:spcAft>
                <a:spcPct val="0"/>
              </a:spcAft>
              <a:defRPr/>
            </a:pPr>
            <a:fld id="{C2BF90A9-4355-4E98-BCF6-C1E61A80C614}" type="slidenum">
              <a:rPr lang="en-US" smtClean="0"/>
              <a:pPr fontAlgn="base">
                <a:spcBef>
                  <a:spcPct val="0"/>
                </a:spcBef>
                <a:spcAft>
                  <a:spcPct val="0"/>
                </a:spcAft>
                <a:defRPr/>
              </a:pPr>
              <a:t>47</a:t>
            </a:fld>
            <a:endParaRPr lang="en-US" dirty="0"/>
          </a:p>
        </p:txBody>
      </p:sp>
    </p:spTree>
    <p:extLst>
      <p:ext uri="{BB962C8B-B14F-4D97-AF65-F5344CB8AC3E}">
        <p14:creationId xmlns:p14="http://schemas.microsoft.com/office/powerpoint/2010/main" val="31193324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6147" name="Group 3"/>
          <p:cNvGraphicFramePr>
            <a:graphicFrameLocks noGrp="1"/>
          </p:cNvGraphicFramePr>
          <p:nvPr>
            <p:extLst>
              <p:ext uri="{D42A27DB-BD31-4B8C-83A1-F6EECF244321}">
                <p14:modId xmlns:p14="http://schemas.microsoft.com/office/powerpoint/2010/main" val="703352710"/>
              </p:ext>
            </p:extLst>
          </p:nvPr>
        </p:nvGraphicFramePr>
        <p:xfrm>
          <a:off x="466724" y="1287463"/>
          <a:ext cx="8228013" cy="5262864"/>
        </p:xfrm>
        <a:graphic>
          <a:graphicData uri="http://schemas.openxmlformats.org/drawingml/2006/table">
            <a:tbl>
              <a:tblPr/>
              <a:tblGrid>
                <a:gridCol w="1943854"/>
                <a:gridCol w="1936184"/>
                <a:gridCol w="2244562"/>
                <a:gridCol w="2103413"/>
              </a:tblGrid>
              <a:tr h="455849">
                <a:tc>
                  <a:txBody>
                    <a:bodyPr/>
                    <a:lstStyle/>
                    <a:p>
                      <a:pPr marL="0" marR="0" lvl="0" indent="0" algn="l"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endParaRPr kumimoji="0" lang="ko-KR" altLang="ko-KR" sz="1000" b="1" i="0" u="none" strike="noStrike" cap="none" normalizeH="0" baseline="0" dirty="0" smtClean="0">
                        <a:ln>
                          <a:noFill/>
                        </a:ln>
                        <a:solidFill>
                          <a:schemeClr val="bg1"/>
                        </a:solidFill>
                        <a:effectLst/>
                        <a:latin typeface="맑은 고딕" pitchFamily="50" charset="-127"/>
                        <a:ea typeface="맑은 고딕" pitchFamily="50" charset="-127"/>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defRPr/>
                      </a:pPr>
                      <a:r>
                        <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2700 </a:t>
                      </a:r>
                      <a:br>
                        <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br>
                      <a:r>
                        <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Low-end system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defRPr/>
                      </a:pPr>
                      <a:r>
                        <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4700</a:t>
                      </a:r>
                      <a:br>
                        <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br>
                      <a:r>
                        <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Mid-tier system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defRPr/>
                      </a:pPr>
                      <a:r>
                        <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6400</a:t>
                      </a:r>
                      <a:br>
                        <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br>
                      <a:r>
                        <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High-end system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1079181">
                <a:tc>
                  <a:txBody>
                    <a:bodyPr/>
                    <a:lstStyle/>
                    <a:p>
                      <a:r>
                        <a:rPr lang="ko-KR" altLang="en-US" sz="1200" b="1" dirty="0" smtClean="0">
                          <a:solidFill>
                            <a:schemeClr val="bg1"/>
                          </a:solidFill>
                          <a:latin typeface="맑은 고딕" pitchFamily="50" charset="-127"/>
                          <a:ea typeface="맑은 고딕" pitchFamily="50" charset="-127"/>
                          <a:cs typeface="Arial" charset="0"/>
                        </a:rPr>
                        <a:t>주의 </a:t>
                      </a:r>
                      <a:r>
                        <a:rPr lang="en-US" altLang="ko-KR" sz="1200" b="1" dirty="0" smtClean="0">
                          <a:solidFill>
                            <a:schemeClr val="bg1"/>
                          </a:solidFill>
                          <a:latin typeface="맑은 고딕" pitchFamily="50" charset="-127"/>
                          <a:ea typeface="맑은 고딕" pitchFamily="50" charset="-127"/>
                          <a:cs typeface="Arial" charset="0"/>
                        </a:rPr>
                        <a:t>: </a:t>
                      </a:r>
                      <a:r>
                        <a:rPr lang="ko-KR" altLang="en-US" sz="1200" b="1" dirty="0" smtClean="0">
                          <a:solidFill>
                            <a:schemeClr val="bg1"/>
                          </a:solidFill>
                          <a:latin typeface="맑은 고딕" pitchFamily="50" charset="-127"/>
                          <a:ea typeface="맑은 고딕" pitchFamily="50" charset="-127"/>
                          <a:cs typeface="Arial" charset="0"/>
                        </a:rPr>
                        <a:t>기술된 모든 컴포넌트 수량은 논리적인 수량이며</a:t>
                      </a:r>
                      <a:r>
                        <a:rPr lang="en-US" altLang="ko-KR" sz="1200" b="1" dirty="0" smtClean="0">
                          <a:solidFill>
                            <a:schemeClr val="bg1"/>
                          </a:solidFill>
                          <a:latin typeface="맑은 고딕" pitchFamily="50" charset="-127"/>
                          <a:ea typeface="맑은 고딕" pitchFamily="50" charset="-127"/>
                          <a:cs typeface="Arial" charset="0"/>
                        </a:rPr>
                        <a:t>,</a:t>
                      </a:r>
                    </a:p>
                    <a:p>
                      <a:r>
                        <a:rPr lang="ko-KR" altLang="en-US" sz="1200" b="1" dirty="0" smtClean="0">
                          <a:solidFill>
                            <a:schemeClr val="bg1"/>
                          </a:solidFill>
                          <a:latin typeface="맑은 고딕" pitchFamily="50" charset="-127"/>
                          <a:ea typeface="맑은 고딕" pitchFamily="50" charset="-127"/>
                          <a:cs typeface="Arial" charset="0"/>
                        </a:rPr>
                        <a:t>물리적인 수량은 논리적인 수량의 </a:t>
                      </a:r>
                      <a:r>
                        <a:rPr lang="en-US" altLang="ko-KR" sz="1200" b="1" dirty="0" smtClean="0">
                          <a:solidFill>
                            <a:schemeClr val="bg1"/>
                          </a:solidFill>
                          <a:latin typeface="맑은 고딕" pitchFamily="50" charset="-127"/>
                          <a:ea typeface="맑은 고딕" pitchFamily="50" charset="-127"/>
                          <a:cs typeface="Arial" charset="0"/>
                        </a:rPr>
                        <a:t>2</a:t>
                      </a:r>
                      <a:r>
                        <a:rPr lang="ko-KR" altLang="en-US" sz="1200" b="1" dirty="0" smtClean="0">
                          <a:solidFill>
                            <a:schemeClr val="bg1"/>
                          </a:solidFill>
                          <a:latin typeface="맑은 고딕" pitchFamily="50" charset="-127"/>
                          <a:ea typeface="맑은 고딕" pitchFamily="50" charset="-127"/>
                          <a:cs typeface="Arial" charset="0"/>
                        </a:rPr>
                        <a:t>배임</a:t>
                      </a:r>
                      <a:r>
                        <a:rPr lang="en-US" altLang="ko-KR" sz="1200" b="1" dirty="0" smtClean="0">
                          <a:solidFill>
                            <a:schemeClr val="bg1"/>
                          </a:solidFill>
                          <a:latin typeface="맑은 고딕" pitchFamily="50" charset="-127"/>
                          <a:ea typeface="맑은 고딕" pitchFamily="50" charset="-127"/>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endParaRPr kumimoji="0" lang="en-US" altLang="ko-KR" sz="12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endParaRPr kumimoji="0" lang="en-US" altLang="ko-KR" sz="12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endParaRPr kumimoji="0" lang="en-US" altLang="ko-KR" sz="12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09">
                <a:tc>
                  <a:txBody>
                    <a:bodyPr/>
                    <a:lstStyle/>
                    <a:p>
                      <a:pPr marL="0" marR="0" lvl="0" indent="0" algn="l"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ko-KR" altLang="en-US"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프로세서</a:t>
                      </a:r>
                      <a:endPar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1-socket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2-socket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2-socket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707">
                <a:tc>
                  <a:txBody>
                    <a:bodyPr/>
                    <a:lstStyle/>
                    <a:p>
                      <a:pPr marL="0" marR="0" lvl="0" indent="0" algn="l"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CPU</a:t>
                      </a:r>
                    </a:p>
                    <a:p>
                      <a:pPr marL="0" marR="0" lvl="0" indent="0" algn="l"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QPI </a:t>
                      </a:r>
                      <a:r>
                        <a:rPr kumimoji="0" lang="ko-KR" altLang="en-US"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성능</a:t>
                      </a:r>
                      <a:endPar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kern="1200" cap="none" normalizeH="0" baseline="0" dirty="0" smtClean="0">
                          <a:ln>
                            <a:noFill/>
                          </a:ln>
                          <a:solidFill>
                            <a:schemeClr val="tx1"/>
                          </a:solidFill>
                          <a:effectLst/>
                          <a:latin typeface="Arial" charset="0"/>
                          <a:ea typeface="+mn-ea"/>
                          <a:cs typeface="+mn-cs"/>
                        </a:rPr>
                        <a:t>Quad-core 1.8 GHz</a:t>
                      </a:r>
                    </a:p>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kern="1200" cap="none" normalizeH="0" baseline="0" dirty="0" smtClean="0">
                          <a:ln>
                            <a:noFill/>
                          </a:ln>
                          <a:solidFill>
                            <a:schemeClr val="tx1"/>
                          </a:solidFill>
                          <a:effectLst/>
                          <a:latin typeface="Arial" charset="0"/>
                          <a:ea typeface="+mn-ea"/>
                          <a:cs typeface="+mn-cs"/>
                        </a:rPr>
                        <a:t>6.4 GT/s QPI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kern="1200" cap="none" normalizeH="0" baseline="0" dirty="0" smtClean="0">
                          <a:ln>
                            <a:noFill/>
                          </a:ln>
                          <a:solidFill>
                            <a:schemeClr val="tx1"/>
                          </a:solidFill>
                          <a:effectLst/>
                          <a:latin typeface="Arial" charset="0"/>
                          <a:ea typeface="+mn-ea"/>
                          <a:cs typeface="+mn-cs"/>
                        </a:rPr>
                        <a:t>Quad-core 1.8 GHz</a:t>
                      </a:r>
                    </a:p>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kern="1200" cap="none" normalizeH="0" baseline="0" dirty="0" smtClean="0">
                          <a:ln>
                            <a:noFill/>
                          </a:ln>
                          <a:solidFill>
                            <a:schemeClr val="tx1"/>
                          </a:solidFill>
                          <a:effectLst/>
                          <a:latin typeface="Arial" charset="0"/>
                          <a:ea typeface="+mn-ea"/>
                          <a:cs typeface="+mn-cs"/>
                        </a:rPr>
                        <a:t>6.4 GT/s QPI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kern="1200" cap="none" normalizeH="0" baseline="0" dirty="0" smtClean="0">
                          <a:ln>
                            <a:noFill/>
                          </a:ln>
                          <a:solidFill>
                            <a:schemeClr val="tx1"/>
                          </a:solidFill>
                          <a:effectLst/>
                          <a:latin typeface="Arial" charset="0"/>
                          <a:ea typeface="+mn-ea"/>
                          <a:cs typeface="+mn-cs"/>
                        </a:rPr>
                        <a:t>Octa-core 2.6 GHz</a:t>
                      </a:r>
                    </a:p>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kern="1200" cap="none" normalizeH="0" baseline="0" smtClean="0">
                          <a:ln>
                            <a:noFill/>
                          </a:ln>
                          <a:solidFill>
                            <a:schemeClr val="tx1"/>
                          </a:solidFill>
                          <a:effectLst/>
                          <a:latin typeface="Arial" charset="0"/>
                          <a:ea typeface="+mn-ea"/>
                          <a:cs typeface="+mn-cs"/>
                        </a:rPr>
                        <a:t>8.0 GT/s </a:t>
                      </a:r>
                      <a:r>
                        <a:rPr kumimoji="0" lang="en-US" sz="1200" b="1" i="0" u="none" strike="noStrike" kern="1200" cap="none" normalizeH="0" baseline="0" dirty="0" smtClean="0">
                          <a:ln>
                            <a:noFill/>
                          </a:ln>
                          <a:solidFill>
                            <a:schemeClr val="tx1"/>
                          </a:solidFill>
                          <a:effectLst/>
                          <a:latin typeface="Arial" charset="0"/>
                          <a:ea typeface="+mn-ea"/>
                          <a:cs typeface="+mn-cs"/>
                        </a:rPr>
                        <a:t>QPI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09">
                <a:tc>
                  <a:txBody>
                    <a:bodyPr/>
                    <a:lstStyle/>
                    <a:p>
                      <a:pPr marL="0" marR="0" lvl="0" indent="0" algn="l"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CPU </a:t>
                      </a:r>
                      <a:r>
                        <a:rPr kumimoji="0" lang="ko-KR" altLang="en-US" sz="1200" b="1" i="0" u="none" strike="noStrike" cap="none" normalizeH="0" baseline="0" dirty="0" err="1" smtClean="0">
                          <a:ln>
                            <a:noFill/>
                          </a:ln>
                          <a:solidFill>
                            <a:schemeClr val="bg1"/>
                          </a:solidFill>
                          <a:effectLst/>
                          <a:latin typeface="맑은 고딕" pitchFamily="50" charset="-127"/>
                          <a:ea typeface="맑은 고딕" pitchFamily="50" charset="-127"/>
                          <a:cs typeface="Arial" charset="0"/>
                        </a:rPr>
                        <a:t>캐쉬</a:t>
                      </a:r>
                      <a:endPar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10 MB Shared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10 MB  Shared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20 MB Shared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09">
                <a:tc>
                  <a:txBody>
                    <a:bodyPr/>
                    <a:lstStyle/>
                    <a:p>
                      <a:pPr marL="0" marR="0" lvl="0" indent="0" algn="l"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ko-KR" altLang="en-US"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메모리</a:t>
                      </a:r>
                      <a:r>
                        <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 Bandwidth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34.1 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68.2 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charset="0"/>
                        </a:rPr>
                        <a:t>85.3 </a:t>
                      </a:r>
                      <a:r>
                        <a:rPr kumimoji="0" lang="en-US" sz="1200" b="1" i="0" u="none" strike="noStrike" cap="none" normalizeH="0" baseline="0" dirty="0" smtClean="0">
                          <a:ln>
                            <a:noFill/>
                          </a:ln>
                          <a:solidFill>
                            <a:schemeClr val="tx1"/>
                          </a:solidFill>
                          <a:effectLst/>
                          <a:latin typeface="Arial" charset="0"/>
                        </a:rPr>
                        <a:t>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09">
                <a:tc>
                  <a:txBody>
                    <a:bodyPr/>
                    <a:lstStyle/>
                    <a:p>
                      <a:pPr marL="0" marR="0" lvl="0" indent="0" algn="l"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ko-KR" altLang="en-US"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메모리 슬롯</a:t>
                      </a:r>
                      <a:endPar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8 DIMM Slots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16 DIMM Slots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16 DIMM Slots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509">
                <a:tc>
                  <a:txBody>
                    <a:bodyPr/>
                    <a:lstStyle/>
                    <a:p>
                      <a:pPr marL="0" marR="0" lvl="0" indent="0" algn="l"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ko-KR" altLang="en-US"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시스템 메모리</a:t>
                      </a:r>
                      <a:endPar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32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256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256 GB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317">
                <a:tc>
                  <a:txBody>
                    <a:bodyPr/>
                    <a:lstStyle/>
                    <a:p>
                      <a:pPr marL="0" marR="0" lvl="0" indent="0" algn="l"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ko-KR" altLang="en-US"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기본내장 컴포넌트</a:t>
                      </a:r>
                      <a:endPar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altLang="ko-KR" sz="12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SAS,  2x ENET (10/100/1000) ,</a:t>
                      </a:r>
                    </a:p>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altLang="ko-KR" sz="12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3x USB2.0 (</a:t>
                      </a:r>
                      <a:r>
                        <a:rPr kumimoji="0" lang="ko-KR" altLang="en-US" sz="1200" b="1" i="0" u="none" strike="noStrike" cap="none" normalizeH="0" baseline="0" dirty="0" err="1" smtClean="0">
                          <a:ln>
                            <a:noFill/>
                          </a:ln>
                          <a:solidFill>
                            <a:schemeClr val="tx1"/>
                          </a:solidFill>
                          <a:effectLst/>
                          <a:latin typeface="맑은 고딕" pitchFamily="50" charset="-127"/>
                          <a:ea typeface="맑은 고딕" pitchFamily="50" charset="-127"/>
                          <a:cs typeface="Arial" charset="0"/>
                        </a:rPr>
                        <a:t>후면부</a:t>
                      </a:r>
                      <a:r>
                        <a:rPr kumimoji="0" lang="en-US" altLang="ko-KR" sz="12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 1x USB2.0 (</a:t>
                      </a:r>
                      <a:r>
                        <a:rPr kumimoji="0" lang="ko-KR" altLang="en-US" sz="1200" b="1" i="0" u="none" strike="noStrike" cap="none" normalizeH="0" baseline="0" dirty="0" err="1" smtClean="0">
                          <a:ln>
                            <a:noFill/>
                          </a:ln>
                          <a:solidFill>
                            <a:schemeClr val="tx1"/>
                          </a:solidFill>
                          <a:effectLst/>
                          <a:latin typeface="맑은 고딕" pitchFamily="50" charset="-127"/>
                          <a:ea typeface="맑은 고딕" pitchFamily="50" charset="-127"/>
                          <a:cs typeface="Arial" charset="0"/>
                        </a:rPr>
                        <a:t>전면부</a:t>
                      </a:r>
                      <a:r>
                        <a:rPr kumimoji="0" lang="en-US" altLang="ko-KR" sz="12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 2x COMM, VGA, BMC, DVD R/W (</a:t>
                      </a:r>
                      <a:r>
                        <a:rPr kumimoji="0" lang="ko-KR" altLang="en-US" sz="1200" b="1" i="0" u="none" strike="noStrike" cap="none" normalizeH="0" baseline="0" dirty="0" err="1" smtClean="0">
                          <a:ln>
                            <a:noFill/>
                          </a:ln>
                          <a:solidFill>
                            <a:schemeClr val="tx1"/>
                          </a:solidFill>
                          <a:effectLst/>
                          <a:latin typeface="맑은 고딕" pitchFamily="50" charset="-127"/>
                          <a:ea typeface="맑은 고딕" pitchFamily="50" charset="-127"/>
                          <a:cs typeface="Arial" charset="0"/>
                        </a:rPr>
                        <a:t>전면부</a:t>
                      </a:r>
                      <a:r>
                        <a:rPr kumimoji="0" lang="en-US" altLang="ko-KR" sz="12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r>
              <a:tr h="370757">
                <a:tc>
                  <a:txBody>
                    <a:bodyPr/>
                    <a:lstStyle/>
                    <a:p>
                      <a:pPr marL="0" marR="0" lvl="0" indent="0" algn="l"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endParaRPr kumimoji="0" lang="en-US" altLang="ko-KR" sz="400" b="1" i="0" u="none" strike="noStrike" cap="none" normalizeH="0" baseline="0" dirty="0" smtClean="0">
                        <a:ln>
                          <a:noFill/>
                        </a:ln>
                        <a:solidFill>
                          <a:schemeClr val="bg1"/>
                        </a:solidFill>
                        <a:effectLst/>
                        <a:latin typeface="맑은 고딕" pitchFamily="50" charset="-127"/>
                        <a:ea typeface="맑은 고딕" pitchFamily="50" charset="-127"/>
                        <a:cs typeface="Arial" charset="0"/>
                      </a:endParaRPr>
                    </a:p>
                    <a:p>
                      <a:pPr marL="0" marR="0" lvl="0" indent="0" algn="l"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ko-KR" altLang="en-US"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내장된 </a:t>
                      </a:r>
                      <a:r>
                        <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PCI </a:t>
                      </a:r>
                      <a:r>
                        <a:rPr kumimoji="0" lang="ko-KR" altLang="en-US"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슬롯</a:t>
                      </a:r>
                      <a:endPar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endParaRPr kumimoji="0" lang="en-US" altLang="ko-KR" sz="2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altLang="ko-KR" sz="12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2 x </a:t>
                      </a:r>
                      <a:r>
                        <a:rPr kumimoji="0" lang="en-US" altLang="ko-KR" sz="1200" b="1" i="0" u="none" strike="noStrike" cap="none" normalizeH="0" baseline="0" dirty="0" err="1" smtClean="0">
                          <a:ln>
                            <a:noFill/>
                          </a:ln>
                          <a:solidFill>
                            <a:schemeClr val="tx1"/>
                          </a:solidFill>
                          <a:effectLst/>
                          <a:latin typeface="맑은 고딕" pitchFamily="50" charset="-127"/>
                          <a:ea typeface="맑은 고딕" pitchFamily="50" charset="-127"/>
                          <a:cs typeface="Arial" charset="0"/>
                        </a:rPr>
                        <a:t>PCIe</a:t>
                      </a:r>
                      <a:endParaRPr kumimoji="0" lang="en-US" altLang="ko-KR" sz="1800" b="1" i="0" u="none" strike="noStrike" cap="none" normalizeH="0" baseline="0" dirty="0" smtClean="0">
                        <a:ln>
                          <a:noFill/>
                        </a:ln>
                        <a:solidFill>
                          <a:schemeClr val="tx1"/>
                        </a:solidFill>
                        <a:effectLst/>
                        <a:latin typeface="맑은 고딕" pitchFamily="50" charset="-127"/>
                        <a:ea typeface="맑은 고딕" pitchFamily="50" charset="-127"/>
                        <a:cs typeface="Arial" charset="0"/>
                        <a:sym typeface="Wingdings" pitchFamily="2"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r>
              <a:tr h="335608">
                <a:tc>
                  <a:txBody>
                    <a:bodyPr/>
                    <a:lstStyle/>
                    <a:p>
                      <a:pPr marL="0" marR="0" lvl="0" indent="0" algn="l"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ko-KR" altLang="en-US"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확장 </a:t>
                      </a:r>
                      <a:r>
                        <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PCI </a:t>
                      </a:r>
                      <a:r>
                        <a:rPr kumimoji="0" lang="ko-KR" altLang="en-US"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슬롯</a:t>
                      </a:r>
                      <a:endPar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altLang="ko-KR" sz="12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altLang="ko-KR" sz="12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2 x </a:t>
                      </a:r>
                      <a:r>
                        <a:rPr kumimoji="0" lang="en-US" altLang="ko-KR" sz="1200" b="1" i="0" u="none" strike="noStrike" cap="none" normalizeH="0" baseline="0" dirty="0" err="1" smtClean="0">
                          <a:ln>
                            <a:noFill/>
                          </a:ln>
                          <a:solidFill>
                            <a:schemeClr val="tx1"/>
                          </a:solidFill>
                          <a:effectLst/>
                          <a:latin typeface="맑은 고딕" pitchFamily="50" charset="-127"/>
                          <a:ea typeface="맑은 고딕" pitchFamily="50" charset="-127"/>
                          <a:cs typeface="Arial" charset="0"/>
                        </a:rPr>
                        <a:t>PCIe</a:t>
                      </a:r>
                      <a:r>
                        <a:rPr kumimoji="0" lang="en-US" altLang="ko-KR" sz="12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 Gen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altLang="ko-KR" sz="12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2 x </a:t>
                      </a:r>
                      <a:r>
                        <a:rPr kumimoji="0" lang="en-US" altLang="ko-KR" sz="1200" b="1" i="0" u="none" strike="noStrike" cap="none" normalizeH="0" baseline="0" dirty="0" err="1" smtClean="0">
                          <a:ln>
                            <a:noFill/>
                          </a:ln>
                          <a:solidFill>
                            <a:schemeClr val="tx1"/>
                          </a:solidFill>
                          <a:effectLst/>
                          <a:latin typeface="맑은 고딕" pitchFamily="50" charset="-127"/>
                          <a:ea typeface="맑은 고딕" pitchFamily="50" charset="-127"/>
                          <a:cs typeface="Arial" charset="0"/>
                        </a:rPr>
                        <a:t>PCIe</a:t>
                      </a:r>
                      <a:r>
                        <a:rPr kumimoji="0" lang="en-US" altLang="ko-KR" sz="12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 Gen 2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562">
                <a:tc>
                  <a:txBody>
                    <a:bodyPr/>
                    <a:lstStyle/>
                    <a:p>
                      <a:pPr marL="0" marR="0" lvl="0" indent="0" algn="l"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endParaRPr kumimoji="0" lang="en-US" altLang="ko-KR" sz="300" b="1" i="0" u="none" strike="noStrike" cap="none" normalizeH="0" baseline="0" dirty="0" smtClean="0">
                        <a:ln>
                          <a:noFill/>
                        </a:ln>
                        <a:solidFill>
                          <a:schemeClr val="bg1"/>
                        </a:solidFill>
                        <a:effectLst/>
                        <a:latin typeface="맑은 고딕" pitchFamily="50" charset="-127"/>
                        <a:ea typeface="맑은 고딕" pitchFamily="50" charset="-127"/>
                        <a:cs typeface="Arial" charset="0"/>
                      </a:endParaRPr>
                    </a:p>
                    <a:p>
                      <a:pPr marL="0" marR="0" lvl="0" indent="0" algn="l"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RAID 1 Disk (Internal)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endParaRPr kumimoji="0" lang="en-US" altLang="ko-KR" sz="1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altLang="ko-KR" sz="12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8 x 2.5” SAS Disks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latinLnBrk="1"/>
                      <a:endParaRPr lang="ko-KR" altLang="en-US"/>
                    </a:p>
                  </a:txBody>
                  <a:tcPr/>
                </a:tc>
                <a:tc hMerge="1">
                  <a:txBody>
                    <a:bodyPr/>
                    <a:lstStyle/>
                    <a:p>
                      <a:pPr latinLnBrk="1"/>
                      <a:endParaRPr lang="ko-KR" altLang="en-US"/>
                    </a:p>
                  </a:txBody>
                  <a:tcPr/>
                </a:tc>
              </a:tr>
              <a:tr h="273509">
                <a:tc>
                  <a:txBody>
                    <a:bodyPr/>
                    <a:lstStyle/>
                    <a:p>
                      <a:pPr marL="0" marR="0" lvl="0" indent="0" algn="l"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ko-KR" altLang="en-US"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사이즈</a:t>
                      </a:r>
                      <a:endParaRPr kumimoji="0" lang="en-US" altLang="ko-KR" sz="1200" b="1" i="0" u="none" strike="noStrike" cap="none" normalizeH="0" baseline="0" dirty="0" smtClean="0">
                        <a:ln>
                          <a:noFill/>
                        </a:ln>
                        <a:solidFill>
                          <a:schemeClr val="bg1"/>
                        </a:solidFill>
                        <a:effectLst/>
                        <a:latin typeface="맑은 고딕" pitchFamily="50" charset="-127"/>
                        <a:ea typeface="맑은 고딕" pitchFamily="50" charset="-127"/>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altLang="ko-KR" sz="1200" b="1" i="0" u="none" strike="noStrike" cap="none" normalizeH="0" baseline="0" smtClean="0">
                          <a:ln>
                            <a:noFill/>
                          </a:ln>
                          <a:solidFill>
                            <a:schemeClr val="tx1"/>
                          </a:solidFill>
                          <a:effectLst/>
                          <a:latin typeface="맑은 고딕" pitchFamily="50" charset="-127"/>
                          <a:ea typeface="맑은 고딕" pitchFamily="50" charset="-127"/>
                          <a:cs typeface="Arial" charset="0"/>
                        </a:rPr>
                        <a:t>4U Rack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altLang="ko-KR" sz="1200" b="1" i="0" u="none" strike="noStrike" cap="none" normalizeH="0" baseline="0" smtClean="0">
                          <a:ln>
                            <a:noFill/>
                          </a:ln>
                          <a:solidFill>
                            <a:schemeClr val="tx1"/>
                          </a:solidFill>
                          <a:effectLst/>
                          <a:latin typeface="맑은 고딕" pitchFamily="50" charset="-127"/>
                          <a:ea typeface="맑은 고딕" pitchFamily="50" charset="-127"/>
                          <a:cs typeface="Arial" charset="0"/>
                        </a:rPr>
                        <a:t>4U Rack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7AD28"/>
                        </a:buClr>
                        <a:buSzPct val="90000"/>
                        <a:buFont typeface="Wingdings" pitchFamily="2" charset="2"/>
                        <a:buNone/>
                        <a:tabLst/>
                      </a:pPr>
                      <a:r>
                        <a:rPr kumimoji="0" lang="en-US" altLang="ko-KR" sz="12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4U Rack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 name="Picture 40" descr="FT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5225" y="1865313"/>
            <a:ext cx="18573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1" descr="FTfro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0413" y="1852613"/>
            <a:ext cx="18097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2" descr="FTlef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5275" y="1878013"/>
            <a:ext cx="19780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p:nvPr>
        </p:nvSpPr>
        <p:spPr>
          <a:xfrm>
            <a:off x="410559" y="636658"/>
            <a:ext cx="6862763" cy="631825"/>
          </a:xfrm>
        </p:spPr>
        <p:txBody>
          <a:bodyPr/>
          <a:lstStyle/>
          <a:p>
            <a:r>
              <a:rPr lang="ko-KR" altLang="en-US" dirty="0"/>
              <a:t>시스템 </a:t>
            </a:r>
            <a:r>
              <a:rPr lang="ko-KR" altLang="en-US" dirty="0" smtClean="0"/>
              <a:t>제원</a:t>
            </a:r>
            <a:endParaRPr lang="ko-KR" altLang="en-US" dirty="0"/>
          </a:p>
        </p:txBody>
      </p:sp>
      <p:sp>
        <p:nvSpPr>
          <p:cNvPr id="7" name="슬라이드 번호 개체 틀 1"/>
          <p:cNvSpPr>
            <a:spLocks noGrp="1"/>
          </p:cNvSpPr>
          <p:nvPr>
            <p:ph type="sldNum" sz="quarter" idx="4"/>
          </p:nvPr>
        </p:nvSpPr>
        <p:spPr>
          <a:xfrm>
            <a:off x="8610600" y="6543675"/>
            <a:ext cx="514350" cy="304800"/>
          </a:xfrm>
        </p:spPr>
        <p:txBody>
          <a:bodyPr/>
          <a:lstStyle/>
          <a:p>
            <a:pPr fontAlgn="base">
              <a:spcBef>
                <a:spcPct val="0"/>
              </a:spcBef>
              <a:spcAft>
                <a:spcPct val="0"/>
              </a:spcAft>
              <a:defRPr/>
            </a:pPr>
            <a:fld id="{C2BF90A9-4355-4E98-BCF6-C1E61A80C614}" type="slidenum">
              <a:rPr lang="en-US" smtClean="0"/>
              <a:pPr fontAlgn="base">
                <a:spcBef>
                  <a:spcPct val="0"/>
                </a:spcBef>
                <a:spcAft>
                  <a:spcPct val="0"/>
                </a:spcAft>
                <a:defRPr/>
              </a:pPr>
              <a:t>48</a:t>
            </a:fld>
            <a:endParaRPr lang="en-US" dirty="0"/>
          </a:p>
        </p:txBody>
      </p:sp>
    </p:spTree>
    <p:extLst>
      <p:ext uri="{BB962C8B-B14F-4D97-AF65-F5344CB8AC3E}">
        <p14:creationId xmlns:p14="http://schemas.microsoft.com/office/powerpoint/2010/main" val="67835412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fontAlgn="base">
              <a:spcBef>
                <a:spcPct val="0"/>
              </a:spcBef>
              <a:spcAft>
                <a:spcPct val="0"/>
              </a:spcAft>
              <a:defRPr/>
            </a:pPr>
            <a:fld id="{C2BF90A9-4355-4E98-BCF6-C1E61A80C614}" type="slidenum">
              <a:rPr lang="en-US" smtClean="0"/>
              <a:pPr fontAlgn="base">
                <a:spcBef>
                  <a:spcPct val="0"/>
                </a:spcBef>
                <a:spcAft>
                  <a:spcPct val="0"/>
                </a:spcAft>
                <a:defRPr/>
              </a:pPr>
              <a:t>49</a:t>
            </a:fld>
            <a:endParaRPr lang="en-US" dirty="0"/>
          </a:p>
        </p:txBody>
      </p:sp>
      <p:sp>
        <p:nvSpPr>
          <p:cNvPr id="3" name="Footer Placeholder 2"/>
          <p:cNvSpPr>
            <a:spLocks noGrp="1"/>
          </p:cNvSpPr>
          <p:nvPr>
            <p:ph type="ftr" sz="quarter" idx="3"/>
          </p:nvPr>
        </p:nvSpPr>
        <p:spPr/>
        <p:txBody>
          <a:bodyPr/>
          <a:lstStyle/>
          <a:p>
            <a:pPr>
              <a:defRPr/>
            </a:pPr>
            <a:r>
              <a:rPr lang="en-US" smtClean="0"/>
              <a:t>Stratus Technologies Confidential</a:t>
            </a:r>
            <a:endParaRPr lang="en-US" dirty="0"/>
          </a:p>
        </p:txBody>
      </p:sp>
      <p:sp>
        <p:nvSpPr>
          <p:cNvPr id="5" name="Title 4"/>
          <p:cNvSpPr>
            <a:spLocks noGrp="1"/>
          </p:cNvSpPr>
          <p:nvPr>
            <p:ph type="title"/>
          </p:nvPr>
        </p:nvSpPr>
        <p:spPr/>
        <p:txBody>
          <a:bodyPr/>
          <a:lstStyle/>
          <a:p>
            <a:r>
              <a:rPr lang="en-US" dirty="0" smtClean="0"/>
              <a:t>The Stratus Portfolio</a:t>
            </a:r>
            <a:endParaRPr lang="en-US" dirty="0"/>
          </a:p>
        </p:txBody>
      </p:sp>
      <p:grpSp>
        <p:nvGrpSpPr>
          <p:cNvPr id="6" name="Group 5"/>
          <p:cNvGrpSpPr/>
          <p:nvPr/>
        </p:nvGrpSpPr>
        <p:grpSpPr>
          <a:xfrm>
            <a:off x="5128164" y="1996366"/>
            <a:ext cx="2878395" cy="3203815"/>
            <a:chOff x="4967175" y="1750787"/>
            <a:chExt cx="3131796" cy="3549124"/>
          </a:xfrm>
        </p:grpSpPr>
        <p:pic>
          <p:nvPicPr>
            <p:cNvPr id="7" name="Picture 40" descr="FTlogoLeft"/>
            <p:cNvPicPr>
              <a:picLocks noChangeAspect="1" noChangeArrowheads="1"/>
            </p:cNvPicPr>
            <p:nvPr/>
          </p:nvPicPr>
          <p:blipFill>
            <a:blip r:embed="rId2" cstate="print"/>
            <a:srcRect/>
            <a:stretch>
              <a:fillRect/>
            </a:stretch>
          </p:blipFill>
          <p:spPr bwMode="auto">
            <a:xfrm>
              <a:off x="5002440" y="3603853"/>
              <a:ext cx="2944131" cy="1696058"/>
            </a:xfrm>
            <a:prstGeom prst="rect">
              <a:avLst/>
            </a:prstGeom>
            <a:noFill/>
            <a:ln w="9525">
              <a:noFill/>
              <a:miter lim="800000"/>
              <a:headEnd/>
              <a:tailEnd/>
            </a:ln>
          </p:spPr>
        </p:pic>
        <p:pic>
          <p:nvPicPr>
            <p:cNvPr id="8" name="Picture 141" descr="FTSERVER_COLOR_NEW"/>
            <p:cNvPicPr>
              <a:picLocks noChangeAspect="1" noChangeArrowheads="1"/>
            </p:cNvPicPr>
            <p:nvPr/>
          </p:nvPicPr>
          <p:blipFill>
            <a:blip r:embed="rId3" cstate="print"/>
            <a:srcRect/>
            <a:stretch>
              <a:fillRect/>
            </a:stretch>
          </p:blipFill>
          <p:spPr bwMode="auto">
            <a:xfrm>
              <a:off x="4967175" y="1750787"/>
              <a:ext cx="3131796" cy="1310527"/>
            </a:xfrm>
            <a:prstGeom prst="rect">
              <a:avLst/>
            </a:prstGeom>
            <a:noFill/>
            <a:ln w="9525">
              <a:noFill/>
              <a:miter lim="800000"/>
              <a:headEnd/>
              <a:tailEnd/>
            </a:ln>
          </p:spPr>
        </p:pic>
      </p:grpSp>
      <p:grpSp>
        <p:nvGrpSpPr>
          <p:cNvPr id="4" name="그룹 3"/>
          <p:cNvGrpSpPr/>
          <p:nvPr/>
        </p:nvGrpSpPr>
        <p:grpSpPr>
          <a:xfrm>
            <a:off x="1604731" y="3307774"/>
            <a:ext cx="1877158" cy="1967588"/>
            <a:chOff x="1604731" y="3307774"/>
            <a:chExt cx="1877158" cy="1967588"/>
          </a:xfrm>
        </p:grpSpPr>
        <p:pic>
          <p:nvPicPr>
            <p:cNvPr id="11" name="Picture 5" descr="C:\Users\nturnbull\AppData\Local\Microsoft\Windows\Temporary Internet Files\Content.IE5\BL4KR3E9\MCj04352420000[1].png"/>
            <p:cNvPicPr>
              <a:picLocks noChangeAspect="1" noChangeArrowheads="1"/>
            </p:cNvPicPr>
            <p:nvPr/>
          </p:nvPicPr>
          <p:blipFill>
            <a:blip r:embed="rId4" cstate="print"/>
            <a:srcRect/>
            <a:stretch>
              <a:fillRect/>
            </a:stretch>
          </p:blipFill>
          <p:spPr bwMode="auto">
            <a:xfrm>
              <a:off x="2307284" y="3307774"/>
              <a:ext cx="1174605" cy="1882487"/>
            </a:xfrm>
            <a:prstGeom prst="rect">
              <a:avLst/>
            </a:prstGeom>
            <a:noFill/>
            <a:ln w="9525">
              <a:noFill/>
              <a:miter lim="800000"/>
              <a:headEnd/>
              <a:tailEnd/>
            </a:ln>
            <a:effectLst>
              <a:outerShdw blurRad="50800" dist="50800" dir="5400000" algn="ctr" rotWithShape="0">
                <a:srgbClr val="000000">
                  <a:alpha val="48000"/>
                </a:srgbClr>
              </a:outerShdw>
            </a:effectLst>
          </p:spPr>
        </p:pic>
        <p:pic>
          <p:nvPicPr>
            <p:cNvPr id="12" name="Picture 5" descr="C:\Users\nturnbull\AppData\Local\Microsoft\Windows\Temporary Internet Files\Content.IE5\BL4KR3E9\MCj04352420000[1].png"/>
            <p:cNvPicPr>
              <a:picLocks noChangeAspect="1" noChangeArrowheads="1"/>
            </p:cNvPicPr>
            <p:nvPr/>
          </p:nvPicPr>
          <p:blipFill>
            <a:blip r:embed="rId4" cstate="print"/>
            <a:srcRect/>
            <a:stretch>
              <a:fillRect/>
            </a:stretch>
          </p:blipFill>
          <p:spPr bwMode="auto">
            <a:xfrm>
              <a:off x="1604731" y="3362666"/>
              <a:ext cx="1174605" cy="1882487"/>
            </a:xfrm>
            <a:prstGeom prst="rect">
              <a:avLst/>
            </a:prstGeom>
            <a:noFill/>
            <a:ln w="9525">
              <a:noFill/>
              <a:miter lim="800000"/>
              <a:headEnd/>
              <a:tailEnd/>
            </a:ln>
            <a:effectLst>
              <a:outerShdw blurRad="50800" dist="50800" dir="5400000" algn="ctr" rotWithShape="0">
                <a:srgbClr val="000000">
                  <a:alpha val="48000"/>
                </a:srgbClr>
              </a:outerShdw>
            </a:effectLst>
          </p:spPr>
        </p:pic>
        <p:pic>
          <p:nvPicPr>
            <p:cNvPr id="13" name="Picture 12" descr="CloudeLightBlue.png"/>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308700" y="4167649"/>
              <a:ext cx="1114078" cy="1107713"/>
            </a:xfrm>
            <a:prstGeom prst="rect">
              <a:avLst/>
            </a:prstGeom>
          </p:spPr>
        </p:pic>
      </p:grpSp>
      <p:pic>
        <p:nvPicPr>
          <p:cNvPr id="14"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91" y="2334891"/>
            <a:ext cx="3074490" cy="57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952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바닥글 개체 틀 1"/>
          <p:cNvSpPr>
            <a:spLocks noGrp="1"/>
          </p:cNvSpPr>
          <p:nvPr>
            <p:ph type="ftr" sz="quarter" idx="3"/>
          </p:nvPr>
        </p:nvSpPr>
        <p:spPr/>
        <p:txBody>
          <a:bodyPr/>
          <a:lstStyle/>
          <a:p>
            <a:pPr>
              <a:defRPr/>
            </a:pPr>
            <a:r>
              <a:rPr lang="en-US" smtClean="0"/>
              <a:t>Stratus Copyright</a:t>
            </a:r>
            <a:endParaRPr lang="en-US" dirty="0"/>
          </a:p>
        </p:txBody>
      </p:sp>
      <p:sp>
        <p:nvSpPr>
          <p:cNvPr id="4" name="제목 3"/>
          <p:cNvSpPr>
            <a:spLocks noGrp="1"/>
          </p:cNvSpPr>
          <p:nvPr>
            <p:ph type="title"/>
          </p:nvPr>
        </p:nvSpPr>
        <p:spPr/>
        <p:txBody>
          <a:bodyPr/>
          <a:lstStyle/>
          <a:p>
            <a:r>
              <a:rPr lang="ko-KR" altLang="en-US" dirty="0" smtClean="0"/>
              <a:t>             소개</a:t>
            </a:r>
            <a:endParaRPr lang="ko-KR" altLang="en-US" dirty="0"/>
          </a:p>
        </p:txBody>
      </p:sp>
      <p:pic>
        <p:nvPicPr>
          <p:cNvPr id="3" name="Picture 5" descr="Stratus Technolog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581087"/>
            <a:ext cx="3419475" cy="107632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Elbow Connector 87"/>
          <p:cNvCxnSpPr>
            <a:cxnSpLocks noChangeShapeType="1"/>
          </p:cNvCxnSpPr>
          <p:nvPr/>
        </p:nvCxnSpPr>
        <p:spPr bwMode="auto">
          <a:xfrm rot="16200000" flipV="1">
            <a:off x="8032569" y="3223589"/>
            <a:ext cx="649698" cy="243723"/>
          </a:xfrm>
          <a:prstGeom prst="bentConnector3">
            <a:avLst>
              <a:gd name="adj1" fmla="val 50000"/>
            </a:avLst>
          </a:prstGeom>
          <a:noFill/>
          <a:ln w="9525" algn="ctr">
            <a:solidFill>
              <a:srgbClr val="000000"/>
            </a:solidFill>
            <a:round/>
            <a:headEnd/>
            <a:tailEnd/>
          </a:ln>
        </p:spPr>
      </p:cxnSp>
      <p:cxnSp>
        <p:nvCxnSpPr>
          <p:cNvPr id="6" name="Straight Connector 116"/>
          <p:cNvCxnSpPr>
            <a:cxnSpLocks noChangeShapeType="1"/>
          </p:cNvCxnSpPr>
          <p:nvPr/>
        </p:nvCxnSpPr>
        <p:spPr bwMode="auto">
          <a:xfrm rot="5400000">
            <a:off x="3683794" y="3436144"/>
            <a:ext cx="485775" cy="1587"/>
          </a:xfrm>
          <a:prstGeom prst="line">
            <a:avLst/>
          </a:prstGeom>
          <a:noFill/>
          <a:ln w="9525" algn="ctr">
            <a:solidFill>
              <a:srgbClr val="000000"/>
            </a:solidFill>
            <a:round/>
            <a:headEnd/>
            <a:tailEnd/>
          </a:ln>
        </p:spPr>
      </p:cxnSp>
      <p:cxnSp>
        <p:nvCxnSpPr>
          <p:cNvPr id="7" name="Straight Connector 140"/>
          <p:cNvCxnSpPr>
            <a:cxnSpLocks noChangeShapeType="1"/>
          </p:cNvCxnSpPr>
          <p:nvPr/>
        </p:nvCxnSpPr>
        <p:spPr bwMode="auto">
          <a:xfrm rot="16200000" flipV="1">
            <a:off x="6787991" y="3995692"/>
            <a:ext cx="317500" cy="4763"/>
          </a:xfrm>
          <a:prstGeom prst="line">
            <a:avLst/>
          </a:prstGeom>
          <a:noFill/>
          <a:ln w="9525" algn="ctr">
            <a:solidFill>
              <a:srgbClr val="000000"/>
            </a:solidFill>
            <a:round/>
            <a:headEnd/>
            <a:tailEnd/>
          </a:ln>
        </p:spPr>
      </p:cxnSp>
      <p:pic>
        <p:nvPicPr>
          <p:cNvPr id="8" name="Picture 23"/>
          <p:cNvPicPr>
            <a:picLocks noChangeAspect="1" noChangeArrowheads="1"/>
          </p:cNvPicPr>
          <p:nvPr/>
        </p:nvPicPr>
        <p:blipFill>
          <a:blip r:embed="rId3" cstate="print"/>
          <a:srcRect/>
          <a:stretch>
            <a:fillRect/>
          </a:stretch>
        </p:blipFill>
        <p:spPr bwMode="auto">
          <a:xfrm>
            <a:off x="4705791" y="1694126"/>
            <a:ext cx="850900" cy="199762"/>
          </a:xfrm>
          <a:prstGeom prst="rect">
            <a:avLst/>
          </a:prstGeom>
          <a:ln>
            <a:noFill/>
          </a:ln>
          <a:effectLst/>
        </p:spPr>
      </p:pic>
      <p:cxnSp>
        <p:nvCxnSpPr>
          <p:cNvPr id="9" name="AutoShape 49"/>
          <p:cNvCxnSpPr>
            <a:cxnSpLocks noChangeShapeType="1"/>
            <a:endCxn id="49" idx="0"/>
          </p:cNvCxnSpPr>
          <p:nvPr/>
        </p:nvCxnSpPr>
        <p:spPr bwMode="auto">
          <a:xfrm rot="16200000" flipH="1">
            <a:off x="3065065" y="4017565"/>
            <a:ext cx="768350" cy="451645"/>
          </a:xfrm>
          <a:prstGeom prst="bentConnector3">
            <a:avLst>
              <a:gd name="adj1" fmla="val 50000"/>
            </a:avLst>
          </a:prstGeom>
          <a:noFill/>
          <a:ln w="9525">
            <a:solidFill>
              <a:srgbClr val="45568D"/>
            </a:solidFill>
            <a:miter lim="800000"/>
            <a:headEnd/>
            <a:tailEnd/>
          </a:ln>
        </p:spPr>
      </p:cxnSp>
      <p:pic>
        <p:nvPicPr>
          <p:cNvPr id="10" name="Picture 61"/>
          <p:cNvPicPr>
            <a:picLocks noChangeAspect="1" noChangeArrowheads="1"/>
          </p:cNvPicPr>
          <p:nvPr/>
        </p:nvPicPr>
        <p:blipFill>
          <a:blip r:embed="rId4" cstate="print"/>
          <a:srcRect/>
          <a:stretch>
            <a:fillRect/>
          </a:stretch>
        </p:blipFill>
        <p:spPr bwMode="auto">
          <a:xfrm>
            <a:off x="6697731" y="4247351"/>
            <a:ext cx="555899" cy="246001"/>
          </a:xfrm>
          <a:prstGeom prst="rect">
            <a:avLst/>
          </a:prstGeom>
          <a:ln>
            <a:noFill/>
          </a:ln>
          <a:effectLst/>
        </p:spPr>
      </p:pic>
      <p:cxnSp>
        <p:nvCxnSpPr>
          <p:cNvPr id="11" name="AutoShape 75"/>
          <p:cNvCxnSpPr>
            <a:cxnSpLocks noChangeShapeType="1"/>
          </p:cNvCxnSpPr>
          <p:nvPr/>
        </p:nvCxnSpPr>
        <p:spPr bwMode="auto">
          <a:xfrm rot="16200000" flipV="1">
            <a:off x="2463800" y="2962275"/>
            <a:ext cx="828675" cy="415925"/>
          </a:xfrm>
          <a:prstGeom prst="bentConnector3">
            <a:avLst>
              <a:gd name="adj1" fmla="val 50000"/>
            </a:avLst>
          </a:prstGeom>
          <a:noFill/>
          <a:ln w="9525">
            <a:solidFill>
              <a:srgbClr val="990000"/>
            </a:solidFill>
            <a:miter lim="800000"/>
            <a:headEnd/>
            <a:tailEnd/>
          </a:ln>
        </p:spPr>
      </p:cxnSp>
      <p:sp>
        <p:nvSpPr>
          <p:cNvPr id="12" name="Rectangle 56"/>
          <p:cNvSpPr/>
          <p:nvPr/>
        </p:nvSpPr>
        <p:spPr>
          <a:xfrm>
            <a:off x="1138238" y="1893888"/>
            <a:ext cx="903287" cy="576262"/>
          </a:xfrm>
          <a:prstGeom prst="rect">
            <a:avLst/>
          </a:prstGeom>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3366"/>
                </a:solidFill>
                <a:effectLst/>
                <a:uLnTx/>
                <a:uFillTx/>
              </a:rPr>
              <a:t>Remote Service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3366"/>
                </a:solidFill>
                <a:effectLst/>
                <a:uLnTx/>
                <a:uFillTx/>
              </a:rPr>
              <a:t>Network</a:t>
            </a:r>
          </a:p>
        </p:txBody>
      </p:sp>
      <p:sp>
        <p:nvSpPr>
          <p:cNvPr id="13" name="TextBox 12"/>
          <p:cNvSpPr txBox="1"/>
          <p:nvPr/>
        </p:nvSpPr>
        <p:spPr>
          <a:xfrm>
            <a:off x="168275" y="6091238"/>
            <a:ext cx="1631950" cy="415925"/>
          </a:xfrm>
          <a:prstGeom prst="rect">
            <a:avLst/>
          </a:prstGeom>
          <a:noFill/>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3366"/>
                </a:solidFill>
                <a:effectLst/>
                <a:uLnTx/>
                <a:uFillTx/>
              </a:rPr>
              <a:t>1</a:t>
            </a:r>
            <a:r>
              <a:rPr kumimoji="0" lang="en-US" sz="1050" b="1" i="0" u="none" strike="noStrike" kern="0" cap="none" spc="0" normalizeH="0" baseline="30000" noProof="0" dirty="0">
                <a:ln>
                  <a:noFill/>
                </a:ln>
                <a:solidFill>
                  <a:srgbClr val="003366"/>
                </a:solidFill>
                <a:effectLst/>
                <a:uLnTx/>
                <a:uFillTx/>
              </a:rPr>
              <a:t>st</a:t>
            </a:r>
            <a:r>
              <a:rPr kumimoji="0" lang="en-US" sz="1050" b="1" i="0" u="none" strike="noStrike" kern="0" cap="none" spc="0" normalizeH="0" baseline="0" noProof="0" dirty="0">
                <a:ln>
                  <a:noFill/>
                </a:ln>
                <a:solidFill>
                  <a:srgbClr val="003366"/>
                </a:solidFill>
                <a:effectLst/>
                <a:uLnTx/>
                <a:uFillTx/>
              </a:rPr>
              <a:t> fault-tolerant hardware (</a:t>
            </a:r>
            <a:r>
              <a:rPr kumimoji="0" lang="en-US" sz="1050" b="1" i="0" u="none" strike="noStrike" kern="0" cap="none" spc="0" normalizeH="0" baseline="0" noProof="0" dirty="0">
                <a:ln>
                  <a:noFill/>
                </a:ln>
                <a:solidFill>
                  <a:srgbClr val="FF0000"/>
                </a:solidFill>
                <a:effectLst/>
                <a:uLnTx/>
                <a:uFillTx/>
              </a:rPr>
              <a:t>lockstep</a:t>
            </a:r>
            <a:r>
              <a:rPr kumimoji="0" lang="en-US" sz="1050" b="1" i="0" u="none" strike="noStrike" kern="0" cap="none" spc="0" normalizeH="0" baseline="0" noProof="0" dirty="0">
                <a:ln>
                  <a:noFill/>
                </a:ln>
                <a:solidFill>
                  <a:srgbClr val="003366"/>
                </a:solidFill>
                <a:effectLst/>
                <a:uLnTx/>
                <a:uFillTx/>
              </a:rPr>
              <a:t>) </a:t>
            </a:r>
          </a:p>
        </p:txBody>
      </p:sp>
      <p:sp>
        <p:nvSpPr>
          <p:cNvPr id="14" name="TextBox 13"/>
          <p:cNvSpPr txBox="1"/>
          <p:nvPr/>
        </p:nvSpPr>
        <p:spPr>
          <a:xfrm>
            <a:off x="3255583" y="4906895"/>
            <a:ext cx="858837" cy="547687"/>
          </a:xfrm>
          <a:prstGeom prst="rect">
            <a:avLst/>
          </a:prstGeom>
          <a:noFill/>
          <a:ln w="9525" algn="ctr">
            <a:noFill/>
            <a:miter lim="800000"/>
            <a:headEnd/>
            <a:tailEnd/>
          </a:ln>
        </p:spPr>
        <p:txBody>
          <a:bodyPr lIns="0" tIns="0" rIns="0" bIns="0" anchor="ctr"/>
          <a:lstStyle/>
          <a:p>
            <a:pPr marL="347663" marR="0" lvl="0" indent="-347663" algn="ctr"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3366"/>
                </a:solidFill>
                <a:effectLst/>
                <a:uLnTx/>
                <a:uFillTx/>
              </a:rPr>
              <a:t>Stratus FTX:</a:t>
            </a:r>
          </a:p>
          <a:p>
            <a:pPr marL="347663" marR="0" lvl="0" indent="-347663" algn="ctr"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3366"/>
                </a:solidFill>
                <a:effectLst/>
                <a:uLnTx/>
                <a:uFillTx/>
              </a:rPr>
              <a:t>ft UNIX</a:t>
            </a:r>
            <a:r>
              <a:rPr kumimoji="0" lang="en-US" sz="1050" b="1" i="0" u="none" strike="noStrike" kern="0" cap="none" spc="0" normalizeH="0" baseline="30000" noProof="0" dirty="0">
                <a:ln>
                  <a:noFill/>
                </a:ln>
                <a:solidFill>
                  <a:srgbClr val="003366"/>
                </a:solidFill>
                <a:effectLst/>
                <a:uLnTx/>
                <a:uFillTx/>
              </a:rPr>
              <a:t>®</a:t>
            </a:r>
          </a:p>
        </p:txBody>
      </p:sp>
      <p:cxnSp>
        <p:nvCxnSpPr>
          <p:cNvPr id="15" name="Straight Connector 85"/>
          <p:cNvCxnSpPr>
            <a:cxnSpLocks noChangeShapeType="1"/>
          </p:cNvCxnSpPr>
          <p:nvPr/>
        </p:nvCxnSpPr>
        <p:spPr bwMode="auto">
          <a:xfrm rot="5400000">
            <a:off x="5338461" y="4518025"/>
            <a:ext cx="1473200" cy="19050"/>
          </a:xfrm>
          <a:prstGeom prst="line">
            <a:avLst/>
          </a:prstGeom>
          <a:noFill/>
          <a:ln w="9525" algn="ctr">
            <a:solidFill>
              <a:srgbClr val="000000"/>
            </a:solidFill>
            <a:round/>
            <a:headEnd/>
            <a:tailEnd/>
          </a:ln>
        </p:spPr>
      </p:cxnSp>
      <p:cxnSp>
        <p:nvCxnSpPr>
          <p:cNvPr id="16" name="Straight Connector 92"/>
          <p:cNvCxnSpPr>
            <a:cxnSpLocks noChangeShapeType="1"/>
          </p:cNvCxnSpPr>
          <p:nvPr/>
        </p:nvCxnSpPr>
        <p:spPr bwMode="auto">
          <a:xfrm rot="5400000">
            <a:off x="268288" y="4119563"/>
            <a:ext cx="996950" cy="19050"/>
          </a:xfrm>
          <a:prstGeom prst="line">
            <a:avLst/>
          </a:prstGeom>
          <a:noFill/>
          <a:ln w="9525" algn="ctr">
            <a:solidFill>
              <a:srgbClr val="000000"/>
            </a:solidFill>
            <a:round/>
            <a:headEnd/>
            <a:tailEnd/>
          </a:ln>
        </p:spPr>
      </p:cxnSp>
      <p:sp>
        <p:nvSpPr>
          <p:cNvPr id="17" name="Text Box 21"/>
          <p:cNvSpPr txBox="1">
            <a:spLocks noChangeArrowheads="1"/>
          </p:cNvSpPr>
          <p:nvPr/>
        </p:nvSpPr>
        <p:spPr bwMode="auto">
          <a:xfrm>
            <a:off x="5706761" y="6243638"/>
            <a:ext cx="747713" cy="260350"/>
          </a:xfrm>
          <a:prstGeom prst="rect">
            <a:avLst/>
          </a:prstGeom>
          <a:noFill/>
          <a:ln w="9525">
            <a:noFill/>
            <a:miter lim="800000"/>
            <a:headEnd/>
            <a:tailEnd/>
          </a:ln>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ja-JP" sz="1100" b="1" i="0" u="none" strike="noStrike" kern="0" cap="none" spc="0" normalizeH="0" baseline="0" noProof="0" dirty="0" smtClean="0">
                <a:ln>
                  <a:noFill/>
                </a:ln>
                <a:solidFill>
                  <a:srgbClr val="003366"/>
                </a:solidFill>
                <a:effectLst/>
                <a:uLnTx/>
                <a:uFillTx/>
              </a:rPr>
              <a:t>V Series</a:t>
            </a:r>
          </a:p>
        </p:txBody>
      </p:sp>
      <p:pic>
        <p:nvPicPr>
          <p:cNvPr id="18" name="Picture 60" descr="OpenVOS logo-light bg"/>
          <p:cNvPicPr>
            <a:picLocks noChangeAspect="1" noChangeArrowheads="1"/>
          </p:cNvPicPr>
          <p:nvPr/>
        </p:nvPicPr>
        <p:blipFill>
          <a:blip r:embed="rId5" cstate="print"/>
          <a:srcRect/>
          <a:stretch>
            <a:fillRect/>
          </a:stretch>
        </p:blipFill>
        <p:spPr bwMode="auto">
          <a:xfrm>
            <a:off x="5657549" y="4754563"/>
            <a:ext cx="854075" cy="314325"/>
          </a:xfrm>
          <a:prstGeom prst="rect">
            <a:avLst/>
          </a:prstGeom>
          <a:ln>
            <a:noFill/>
          </a:ln>
          <a:effectLst/>
        </p:spPr>
      </p:pic>
      <p:cxnSp>
        <p:nvCxnSpPr>
          <p:cNvPr id="19" name="Straight Connector 106"/>
          <p:cNvCxnSpPr>
            <a:cxnSpLocks noChangeShapeType="1"/>
          </p:cNvCxnSpPr>
          <p:nvPr/>
        </p:nvCxnSpPr>
        <p:spPr bwMode="auto">
          <a:xfrm rot="5400000">
            <a:off x="4214813" y="2773362"/>
            <a:ext cx="1779588" cy="42863"/>
          </a:xfrm>
          <a:prstGeom prst="line">
            <a:avLst/>
          </a:prstGeom>
          <a:noFill/>
          <a:ln w="9525" algn="ctr">
            <a:solidFill>
              <a:srgbClr val="000000"/>
            </a:solidFill>
            <a:round/>
            <a:headEnd/>
            <a:tailEnd/>
          </a:ln>
        </p:spPr>
      </p:cxnSp>
      <p:sp>
        <p:nvSpPr>
          <p:cNvPr id="20" name="TextBox 19"/>
          <p:cNvSpPr txBox="1"/>
          <p:nvPr/>
        </p:nvSpPr>
        <p:spPr>
          <a:xfrm>
            <a:off x="4381500" y="5599113"/>
            <a:ext cx="973138" cy="415925"/>
          </a:xfrm>
          <a:prstGeom prst="rect">
            <a:avLst/>
          </a:prstGeom>
          <a:noFill/>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3366"/>
                </a:solidFill>
                <a:effectLst/>
                <a:uLnTx/>
                <a:uFillTx/>
              </a:rPr>
              <a:t>Telecom soft-switch</a:t>
            </a:r>
          </a:p>
        </p:txBody>
      </p:sp>
      <p:pic>
        <p:nvPicPr>
          <p:cNvPr id="21" name="Picture 22" descr="melody_sil"/>
          <p:cNvPicPr>
            <a:picLocks noChangeAspect="1" noChangeArrowheads="1"/>
          </p:cNvPicPr>
          <p:nvPr/>
        </p:nvPicPr>
        <p:blipFill>
          <a:blip r:embed="rId6" cstate="print"/>
          <a:srcRect/>
          <a:stretch>
            <a:fillRect/>
          </a:stretch>
        </p:blipFill>
        <p:spPr bwMode="auto">
          <a:xfrm>
            <a:off x="4826000" y="2087563"/>
            <a:ext cx="488950" cy="722312"/>
          </a:xfrm>
          <a:prstGeom prst="rect">
            <a:avLst/>
          </a:prstGeom>
          <a:noFill/>
          <a:ln w="9525">
            <a:noFill/>
            <a:miter lim="800000"/>
            <a:headEnd/>
            <a:tailEnd/>
          </a:ln>
        </p:spPr>
      </p:pic>
      <p:sp>
        <p:nvSpPr>
          <p:cNvPr id="22" name="Text Box 24"/>
          <p:cNvSpPr txBox="1">
            <a:spLocks noChangeArrowheads="1"/>
          </p:cNvSpPr>
          <p:nvPr/>
        </p:nvSpPr>
        <p:spPr bwMode="auto">
          <a:xfrm>
            <a:off x="4587875" y="2940050"/>
            <a:ext cx="1042988" cy="355600"/>
          </a:xfrm>
          <a:prstGeom prst="rect">
            <a:avLst/>
          </a:prstGeom>
          <a:solidFill>
            <a:srgbClr val="FFFFFF"/>
          </a:solidFill>
          <a:ln w="9525" algn="ctr">
            <a:noFill/>
            <a:miter lim="800000"/>
            <a:headEnd/>
            <a:tailEnd/>
          </a:ln>
        </p:spPr>
        <p:txBody>
          <a:bodyPr lIns="0" tIns="0" rIns="0" bIns="0" anchorCtr="1"/>
          <a:lstStyle/>
          <a:p>
            <a:pPr marL="347663" marR="0" lvl="0" indent="-347663" algn="ctr" defTabSz="914400" eaLnBrk="0" fontAlgn="base" latinLnBrk="0" hangingPunct="0">
              <a:lnSpc>
                <a:spcPct val="100000"/>
              </a:lnSpc>
              <a:spcBef>
                <a:spcPct val="0"/>
              </a:spcBef>
              <a:spcAft>
                <a:spcPct val="0"/>
              </a:spcAft>
              <a:buClrTx/>
              <a:buSzTx/>
              <a:buFont typeface="Wingdings" pitchFamily="2" charset="2"/>
              <a:buNone/>
              <a:tabLst/>
              <a:defRPr/>
            </a:pPr>
            <a:r>
              <a:rPr kumimoji="0" lang="en-US" sz="1050" b="1" i="0" u="none" strike="noStrike" kern="0" cap="none" spc="0" normalizeH="0" baseline="0" noProof="0" dirty="0" err="1">
                <a:ln>
                  <a:noFill/>
                </a:ln>
                <a:solidFill>
                  <a:srgbClr val="003366"/>
                </a:solidFill>
                <a:effectLst/>
                <a:uLnTx/>
                <a:uFillTx/>
              </a:rPr>
              <a:t>ftServer</a:t>
            </a:r>
            <a:r>
              <a:rPr kumimoji="0" lang="en-US" sz="1050" b="1" i="0" u="none" strike="noStrike" kern="0" cap="none" spc="0" normalizeH="0" baseline="30000" noProof="0" dirty="0">
                <a:ln>
                  <a:noFill/>
                </a:ln>
                <a:solidFill>
                  <a:srgbClr val="003366"/>
                </a:solidFill>
                <a:effectLst/>
                <a:uLnTx/>
                <a:uFillTx/>
              </a:rPr>
              <a:t>®</a:t>
            </a:r>
            <a:endParaRPr kumimoji="0" lang="en-US" sz="1050" b="1" i="0" u="none" strike="noStrike" kern="0" cap="none" spc="0" normalizeH="0" baseline="0" noProof="0" dirty="0">
              <a:ln>
                <a:noFill/>
              </a:ln>
              <a:solidFill>
                <a:srgbClr val="003366"/>
              </a:solidFill>
              <a:effectLst/>
              <a:uLnTx/>
              <a:uFillTx/>
            </a:endParaRPr>
          </a:p>
          <a:p>
            <a:pPr marL="347663" marR="0" lvl="0" indent="-347663" algn="ctr" defTabSz="914400" eaLnBrk="0" fontAlgn="base" latinLnBrk="0" hangingPunct="0">
              <a:lnSpc>
                <a:spcPct val="100000"/>
              </a:lnSpc>
              <a:spcBef>
                <a:spcPct val="0"/>
              </a:spcBef>
              <a:spcAft>
                <a:spcPct val="0"/>
              </a:spcAft>
              <a:buClrTx/>
              <a:buSzTx/>
              <a:buFont typeface="Wingdings" pitchFamily="2" charset="2"/>
              <a:buNone/>
              <a:tabLst/>
              <a:defRPr/>
            </a:pPr>
            <a:r>
              <a:rPr kumimoji="0" lang="en-US" sz="1050" b="1" i="0" u="none" strike="noStrike" kern="0" cap="none" spc="0" normalizeH="0" baseline="0" noProof="0" dirty="0">
                <a:ln>
                  <a:noFill/>
                </a:ln>
                <a:solidFill>
                  <a:srgbClr val="003366"/>
                </a:solidFill>
                <a:effectLst/>
                <a:uLnTx/>
                <a:uFillTx/>
              </a:rPr>
              <a:t>X86 server</a:t>
            </a:r>
          </a:p>
        </p:txBody>
      </p:sp>
      <p:cxnSp>
        <p:nvCxnSpPr>
          <p:cNvPr id="23" name="AutoShape 55"/>
          <p:cNvCxnSpPr>
            <a:cxnSpLocks noChangeShapeType="1"/>
          </p:cNvCxnSpPr>
          <p:nvPr/>
        </p:nvCxnSpPr>
        <p:spPr bwMode="auto">
          <a:xfrm rot="5400000">
            <a:off x="6482088" y="3100905"/>
            <a:ext cx="806447" cy="332340"/>
          </a:xfrm>
          <a:prstGeom prst="bentConnector3">
            <a:avLst>
              <a:gd name="adj1" fmla="val 50000"/>
            </a:avLst>
          </a:prstGeom>
          <a:noFill/>
          <a:ln w="9525">
            <a:solidFill>
              <a:srgbClr val="45568D"/>
            </a:solidFill>
            <a:miter lim="800000"/>
            <a:headEnd/>
            <a:tailEnd/>
          </a:ln>
        </p:spPr>
      </p:cxnSp>
      <p:pic>
        <p:nvPicPr>
          <p:cNvPr id="24" name="Picture 41" descr="OemAdvCJ sm"/>
          <p:cNvPicPr>
            <a:picLocks noChangeAspect="1" noChangeArrowheads="1"/>
          </p:cNvPicPr>
          <p:nvPr/>
        </p:nvPicPr>
        <p:blipFill>
          <a:blip r:embed="rId7" cstate="print"/>
          <a:srcRect/>
          <a:stretch>
            <a:fillRect/>
          </a:stretch>
        </p:blipFill>
        <p:spPr bwMode="auto">
          <a:xfrm>
            <a:off x="5709594" y="2252882"/>
            <a:ext cx="423561" cy="633511"/>
          </a:xfrm>
          <a:prstGeom prst="rect">
            <a:avLst/>
          </a:prstGeom>
          <a:ln>
            <a:noFill/>
          </a:ln>
          <a:effectLst/>
        </p:spPr>
      </p:pic>
      <p:pic>
        <p:nvPicPr>
          <p:cNvPr id="25" name="Picture 16" descr="avance-light-bg-color-240w"/>
          <p:cNvPicPr>
            <a:picLocks noChangeAspect="1" noChangeArrowheads="1"/>
          </p:cNvPicPr>
          <p:nvPr/>
        </p:nvPicPr>
        <p:blipFill>
          <a:blip r:embed="rId8" cstate="print"/>
          <a:srcRect/>
          <a:stretch>
            <a:fillRect/>
          </a:stretch>
        </p:blipFill>
        <p:spPr bwMode="auto">
          <a:xfrm>
            <a:off x="6344936" y="1999961"/>
            <a:ext cx="1473501" cy="940090"/>
          </a:xfrm>
          <a:prstGeom prst="rect">
            <a:avLst/>
          </a:prstGeom>
          <a:ln>
            <a:noFill/>
          </a:ln>
          <a:effectLst/>
        </p:spPr>
      </p:pic>
      <p:pic>
        <p:nvPicPr>
          <p:cNvPr id="26" name="Picture 271" descr="719351.tif"/>
          <p:cNvPicPr>
            <a:picLocks noChangeAspect="1"/>
          </p:cNvPicPr>
          <p:nvPr/>
        </p:nvPicPr>
        <p:blipFill>
          <a:blip r:embed="rId9" cstate="print">
            <a:grayscl/>
          </a:blip>
          <a:srcRect/>
          <a:stretch>
            <a:fillRect/>
          </a:stretch>
        </p:blipFill>
        <p:spPr bwMode="auto">
          <a:xfrm>
            <a:off x="4415264" y="4447544"/>
            <a:ext cx="822288" cy="1242687"/>
          </a:xfrm>
          <a:prstGeom prst="rect">
            <a:avLst/>
          </a:prstGeom>
          <a:ln>
            <a:noFill/>
          </a:ln>
          <a:effectLst>
            <a:softEdge rad="112500"/>
          </a:effectLst>
        </p:spPr>
      </p:pic>
      <p:pic>
        <p:nvPicPr>
          <p:cNvPr id="27" name="Picture 63" descr="womenheadset"/>
          <p:cNvPicPr>
            <a:picLocks noChangeAspect="1" noChangeArrowheads="1"/>
          </p:cNvPicPr>
          <p:nvPr/>
        </p:nvPicPr>
        <p:blipFill>
          <a:blip r:embed="rId10" cstate="print"/>
          <a:srcRect t="3357"/>
          <a:stretch>
            <a:fillRect/>
          </a:stretch>
        </p:blipFill>
        <p:spPr bwMode="auto">
          <a:xfrm>
            <a:off x="1133794" y="2499405"/>
            <a:ext cx="772234" cy="797975"/>
          </a:xfrm>
          <a:prstGeom prst="rect">
            <a:avLst/>
          </a:prstGeom>
          <a:ln>
            <a:noFill/>
          </a:ln>
          <a:effectLst>
            <a:softEdge rad="112500"/>
          </a:effectLst>
        </p:spPr>
      </p:pic>
      <p:pic>
        <p:nvPicPr>
          <p:cNvPr id="28" name="Picture 10" descr="hp-ux"/>
          <p:cNvPicPr>
            <a:picLocks noChangeAspect="1" noChangeArrowheads="1"/>
          </p:cNvPicPr>
          <p:nvPr/>
        </p:nvPicPr>
        <p:blipFill>
          <a:blip r:embed="rId11" cstate="print"/>
          <a:srcRect/>
          <a:stretch>
            <a:fillRect/>
          </a:stretch>
        </p:blipFill>
        <p:spPr bwMode="auto">
          <a:xfrm>
            <a:off x="3641725" y="2609850"/>
            <a:ext cx="600075" cy="581025"/>
          </a:xfrm>
          <a:prstGeom prst="rect">
            <a:avLst/>
          </a:prstGeom>
          <a:ln>
            <a:noFill/>
          </a:ln>
          <a:effectLst/>
        </p:spPr>
      </p:pic>
      <p:pic>
        <p:nvPicPr>
          <p:cNvPr id="29" name="Picture 1029" descr="2300 front"/>
          <p:cNvPicPr>
            <a:picLocks noChangeAspect="1" noChangeArrowheads="1"/>
          </p:cNvPicPr>
          <p:nvPr/>
        </p:nvPicPr>
        <p:blipFill>
          <a:blip r:embed="rId12" cstate="print"/>
          <a:srcRect l="32639" t="9808" b="20557"/>
          <a:stretch>
            <a:fillRect/>
          </a:stretch>
        </p:blipFill>
        <p:spPr bwMode="auto">
          <a:xfrm>
            <a:off x="2528017" y="5582093"/>
            <a:ext cx="920198" cy="625654"/>
          </a:xfrm>
          <a:prstGeom prst="rect">
            <a:avLst/>
          </a:prstGeom>
          <a:ln>
            <a:noFill/>
          </a:ln>
          <a:effectLst>
            <a:softEdge rad="112500"/>
          </a:effectLst>
        </p:spPr>
      </p:pic>
      <p:pic>
        <p:nvPicPr>
          <p:cNvPr id="30" name="Picture 19" descr="foster 4_6"/>
          <p:cNvPicPr>
            <a:picLocks noChangeAspect="1" noChangeArrowheads="1"/>
          </p:cNvPicPr>
          <p:nvPr/>
        </p:nvPicPr>
        <p:blipFill>
          <a:blip r:embed="rId13" cstate="print"/>
          <a:srcRect/>
          <a:stretch>
            <a:fillRect/>
          </a:stretch>
        </p:blipFill>
        <p:spPr bwMode="auto">
          <a:xfrm>
            <a:off x="249238" y="4608523"/>
            <a:ext cx="933676" cy="1460490"/>
          </a:xfrm>
          <a:prstGeom prst="rect">
            <a:avLst/>
          </a:prstGeom>
          <a:ln>
            <a:noFill/>
          </a:ln>
          <a:effectLst>
            <a:softEdge rad="112500"/>
          </a:effectLst>
        </p:spPr>
      </p:pic>
      <p:cxnSp>
        <p:nvCxnSpPr>
          <p:cNvPr id="31" name="Elbow Connector 290"/>
          <p:cNvCxnSpPr/>
          <p:nvPr/>
        </p:nvCxnSpPr>
        <p:spPr bwMode="auto">
          <a:xfrm rot="5400000">
            <a:off x="87745" y="3856184"/>
            <a:ext cx="2170548" cy="1108362"/>
          </a:xfrm>
          <a:prstGeom prst="bentConnector3">
            <a:avLst>
              <a:gd name="adj1" fmla="val 108723"/>
            </a:avLst>
          </a:prstGeom>
          <a:solidFill>
            <a:srgbClr val="F0ECE4"/>
          </a:solidFill>
          <a:ln w="9525" cap="flat" cmpd="sng" algn="ctr">
            <a:solidFill>
              <a:srgbClr val="000000"/>
            </a:solidFill>
            <a:prstDash val="solid"/>
            <a:round/>
            <a:headEnd type="arrow"/>
            <a:tailEnd type="arrow"/>
          </a:ln>
          <a:effectLst>
            <a:glow rad="101600">
              <a:srgbClr val="F9B12F">
                <a:satMod val="175000"/>
                <a:alpha val="40000"/>
              </a:srgbClr>
            </a:glow>
          </a:effectLst>
        </p:spPr>
      </p:cxnSp>
      <p:grpSp>
        <p:nvGrpSpPr>
          <p:cNvPr id="32" name="Group 65"/>
          <p:cNvGrpSpPr>
            <a:grpSpLocks/>
          </p:cNvGrpSpPr>
          <p:nvPr/>
        </p:nvGrpSpPr>
        <p:grpSpPr bwMode="auto">
          <a:xfrm>
            <a:off x="169863" y="3584575"/>
            <a:ext cx="8737600" cy="241300"/>
            <a:chOff x="162" y="2258"/>
            <a:chExt cx="5504" cy="152"/>
          </a:xfrm>
          <a:effectLst>
            <a:outerShdw blurRad="50800" dist="38100" dir="2700000" algn="tl" rotWithShape="0">
              <a:prstClr val="black">
                <a:alpha val="40000"/>
              </a:prstClr>
            </a:outerShdw>
          </a:effectLst>
        </p:grpSpPr>
        <p:sp>
          <p:nvSpPr>
            <p:cNvPr id="33" name="Rectangle 5"/>
            <p:cNvSpPr>
              <a:spLocks noChangeArrowheads="1"/>
            </p:cNvSpPr>
            <p:nvPr/>
          </p:nvSpPr>
          <p:spPr bwMode="auto">
            <a:xfrm>
              <a:off x="162" y="2258"/>
              <a:ext cx="535" cy="152"/>
            </a:xfrm>
            <a:prstGeom prst="rect">
              <a:avLst/>
            </a:prstGeom>
            <a:gradFill rotWithShape="1">
              <a:gsLst>
                <a:gs pos="0">
                  <a:srgbClr val="45568D">
                    <a:gamma/>
                    <a:shade val="46275"/>
                    <a:invGamma/>
                  </a:srgbClr>
                </a:gs>
                <a:gs pos="50000">
                  <a:srgbClr val="45568D"/>
                </a:gs>
                <a:gs pos="100000">
                  <a:srgbClr val="45568D">
                    <a:gamma/>
                    <a:shade val="46275"/>
                    <a:invGamma/>
                  </a:srgbClr>
                </a:gs>
              </a:gsLst>
              <a:lin ang="5400000" scaled="1"/>
            </a:gradFill>
            <a:ln w="12700">
              <a:no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charset="0"/>
                </a:rPr>
                <a:t>1980-81</a:t>
              </a:r>
            </a:p>
          </p:txBody>
        </p:sp>
        <p:sp>
          <p:nvSpPr>
            <p:cNvPr id="34" name="Rectangle 6"/>
            <p:cNvSpPr>
              <a:spLocks noChangeArrowheads="1"/>
            </p:cNvSpPr>
            <p:nvPr/>
          </p:nvSpPr>
          <p:spPr bwMode="auto">
            <a:xfrm>
              <a:off x="714" y="2258"/>
              <a:ext cx="535" cy="152"/>
            </a:xfrm>
            <a:prstGeom prst="rect">
              <a:avLst/>
            </a:prstGeom>
            <a:gradFill rotWithShape="1">
              <a:gsLst>
                <a:gs pos="0">
                  <a:srgbClr val="45568D">
                    <a:gamma/>
                    <a:shade val="46275"/>
                    <a:invGamma/>
                  </a:srgbClr>
                </a:gs>
                <a:gs pos="50000">
                  <a:srgbClr val="45568D"/>
                </a:gs>
                <a:gs pos="100000">
                  <a:srgbClr val="45568D">
                    <a:gamma/>
                    <a:shade val="46275"/>
                    <a:invGamma/>
                  </a:srgbClr>
                </a:gs>
              </a:gsLst>
              <a:lin ang="5400000" scaled="1"/>
            </a:gradFill>
            <a:ln w="12700">
              <a:no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charset="0"/>
                </a:rPr>
                <a:t>1982-83</a:t>
              </a:r>
            </a:p>
          </p:txBody>
        </p:sp>
        <p:sp>
          <p:nvSpPr>
            <p:cNvPr id="35" name="Rectangle 7"/>
            <p:cNvSpPr>
              <a:spLocks noChangeArrowheads="1"/>
            </p:cNvSpPr>
            <p:nvPr/>
          </p:nvSpPr>
          <p:spPr bwMode="auto">
            <a:xfrm>
              <a:off x="1266" y="2258"/>
              <a:ext cx="535" cy="152"/>
            </a:xfrm>
            <a:prstGeom prst="rect">
              <a:avLst/>
            </a:prstGeom>
            <a:gradFill rotWithShape="1">
              <a:gsLst>
                <a:gs pos="0">
                  <a:srgbClr val="45568D">
                    <a:gamma/>
                    <a:shade val="46275"/>
                    <a:invGamma/>
                  </a:srgbClr>
                </a:gs>
                <a:gs pos="50000">
                  <a:srgbClr val="45568D"/>
                </a:gs>
                <a:gs pos="100000">
                  <a:srgbClr val="45568D">
                    <a:gamma/>
                    <a:shade val="46275"/>
                    <a:invGamma/>
                  </a:srgbClr>
                </a:gs>
              </a:gsLst>
              <a:lin ang="5400000" scaled="1"/>
            </a:gradFill>
            <a:ln w="12700">
              <a:no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charset="0"/>
                </a:rPr>
                <a:t>1986</a:t>
              </a:r>
            </a:p>
          </p:txBody>
        </p:sp>
        <p:sp>
          <p:nvSpPr>
            <p:cNvPr id="36" name="Rectangle 8"/>
            <p:cNvSpPr>
              <a:spLocks noChangeArrowheads="1"/>
            </p:cNvSpPr>
            <p:nvPr/>
          </p:nvSpPr>
          <p:spPr bwMode="auto">
            <a:xfrm>
              <a:off x="1818" y="2258"/>
              <a:ext cx="535" cy="152"/>
            </a:xfrm>
            <a:prstGeom prst="rect">
              <a:avLst/>
            </a:prstGeom>
            <a:gradFill rotWithShape="1">
              <a:gsLst>
                <a:gs pos="0">
                  <a:srgbClr val="45568D">
                    <a:gamma/>
                    <a:shade val="46275"/>
                    <a:invGamma/>
                  </a:srgbClr>
                </a:gs>
                <a:gs pos="50000">
                  <a:srgbClr val="45568D"/>
                </a:gs>
                <a:gs pos="100000">
                  <a:srgbClr val="45568D">
                    <a:gamma/>
                    <a:shade val="46275"/>
                    <a:invGamma/>
                  </a:srgbClr>
                </a:gs>
              </a:gsLst>
              <a:lin ang="5400000" scaled="1"/>
            </a:gradFill>
            <a:ln w="12700">
              <a:no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charset="0"/>
                </a:rPr>
                <a:t>1988-90</a:t>
              </a:r>
            </a:p>
          </p:txBody>
        </p:sp>
        <p:sp>
          <p:nvSpPr>
            <p:cNvPr id="37" name="Rectangle 9"/>
            <p:cNvSpPr>
              <a:spLocks noChangeArrowheads="1"/>
            </p:cNvSpPr>
            <p:nvPr/>
          </p:nvSpPr>
          <p:spPr bwMode="auto">
            <a:xfrm>
              <a:off x="2370" y="2258"/>
              <a:ext cx="534" cy="152"/>
            </a:xfrm>
            <a:prstGeom prst="rect">
              <a:avLst/>
            </a:prstGeom>
            <a:gradFill rotWithShape="1">
              <a:gsLst>
                <a:gs pos="0">
                  <a:srgbClr val="45568D">
                    <a:gamma/>
                    <a:shade val="46275"/>
                    <a:invGamma/>
                  </a:srgbClr>
                </a:gs>
                <a:gs pos="50000">
                  <a:srgbClr val="45568D"/>
                </a:gs>
                <a:gs pos="100000">
                  <a:srgbClr val="45568D">
                    <a:gamma/>
                    <a:shade val="46275"/>
                    <a:invGamma/>
                  </a:srgbClr>
                </a:gs>
              </a:gsLst>
              <a:lin ang="5400000" scaled="1"/>
            </a:gradFill>
            <a:ln w="12700">
              <a:no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charset="0"/>
                </a:rPr>
                <a:t>1996-97</a:t>
              </a:r>
            </a:p>
          </p:txBody>
        </p:sp>
        <p:sp>
          <p:nvSpPr>
            <p:cNvPr id="38" name="Rectangle 10"/>
            <p:cNvSpPr>
              <a:spLocks noChangeArrowheads="1"/>
            </p:cNvSpPr>
            <p:nvPr/>
          </p:nvSpPr>
          <p:spPr bwMode="auto">
            <a:xfrm>
              <a:off x="2922" y="2258"/>
              <a:ext cx="535" cy="152"/>
            </a:xfrm>
            <a:prstGeom prst="rect">
              <a:avLst/>
            </a:prstGeom>
            <a:gradFill rotWithShape="1">
              <a:gsLst>
                <a:gs pos="0">
                  <a:srgbClr val="45568D">
                    <a:gamma/>
                    <a:shade val="46275"/>
                    <a:invGamma/>
                  </a:srgbClr>
                </a:gs>
                <a:gs pos="50000">
                  <a:srgbClr val="45568D"/>
                </a:gs>
                <a:gs pos="100000">
                  <a:srgbClr val="45568D">
                    <a:gamma/>
                    <a:shade val="46275"/>
                    <a:invGamma/>
                  </a:srgbClr>
                </a:gs>
              </a:gsLst>
              <a:lin ang="5400000" scaled="1"/>
            </a:gradFill>
            <a:ln w="12700">
              <a:no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charset="0"/>
                </a:rPr>
                <a:t>2001</a:t>
              </a:r>
            </a:p>
          </p:txBody>
        </p:sp>
        <p:sp>
          <p:nvSpPr>
            <p:cNvPr id="39" name="Rectangle 17"/>
            <p:cNvSpPr>
              <a:spLocks noChangeArrowheads="1"/>
            </p:cNvSpPr>
            <p:nvPr/>
          </p:nvSpPr>
          <p:spPr bwMode="auto">
            <a:xfrm>
              <a:off x="3474" y="2258"/>
              <a:ext cx="535" cy="152"/>
            </a:xfrm>
            <a:prstGeom prst="rect">
              <a:avLst/>
            </a:prstGeom>
            <a:gradFill rotWithShape="1">
              <a:gsLst>
                <a:gs pos="0">
                  <a:srgbClr val="45568D">
                    <a:gamma/>
                    <a:shade val="46275"/>
                    <a:invGamma/>
                  </a:srgbClr>
                </a:gs>
                <a:gs pos="50000">
                  <a:srgbClr val="45568D"/>
                </a:gs>
                <a:gs pos="100000">
                  <a:srgbClr val="45568D">
                    <a:gamma/>
                    <a:shade val="46275"/>
                    <a:invGamma/>
                  </a:srgbClr>
                </a:gs>
              </a:gsLst>
              <a:lin ang="5400000" scaled="1"/>
            </a:gradFill>
            <a:ln w="12700">
              <a:no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charset="0"/>
                </a:rPr>
                <a:t>2005-6</a:t>
              </a:r>
            </a:p>
          </p:txBody>
        </p:sp>
        <p:sp>
          <p:nvSpPr>
            <p:cNvPr id="40" name="Rectangle 18"/>
            <p:cNvSpPr>
              <a:spLocks noChangeArrowheads="1"/>
            </p:cNvSpPr>
            <p:nvPr/>
          </p:nvSpPr>
          <p:spPr bwMode="auto">
            <a:xfrm>
              <a:off x="4026" y="2258"/>
              <a:ext cx="535" cy="152"/>
            </a:xfrm>
            <a:prstGeom prst="rect">
              <a:avLst/>
            </a:prstGeom>
            <a:gradFill rotWithShape="1">
              <a:gsLst>
                <a:gs pos="0">
                  <a:srgbClr val="45568D">
                    <a:gamma/>
                    <a:shade val="46275"/>
                    <a:invGamma/>
                  </a:srgbClr>
                </a:gs>
                <a:gs pos="50000">
                  <a:srgbClr val="45568D"/>
                </a:gs>
                <a:gs pos="100000">
                  <a:srgbClr val="45568D">
                    <a:gamma/>
                    <a:shade val="46275"/>
                    <a:invGamma/>
                  </a:srgbClr>
                </a:gs>
              </a:gsLst>
              <a:lin ang="5400000" scaled="1"/>
            </a:gradFill>
            <a:ln w="12700">
              <a:no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charset="0"/>
                </a:rPr>
                <a:t>2007-8</a:t>
              </a:r>
              <a:endParaRPr kumimoji="0" lang="en-US" sz="1400" b="1" i="0" u="none" strike="noStrike" kern="0" cap="none" spc="0" normalizeH="0" baseline="0" noProof="0" dirty="0">
                <a:ln>
                  <a:noFill/>
                </a:ln>
                <a:solidFill>
                  <a:srgbClr val="FFFFFF"/>
                </a:solidFill>
                <a:effectLst/>
                <a:uLnTx/>
                <a:uFillTx/>
                <a:latin typeface="Arial" charset="0"/>
              </a:endParaRPr>
            </a:p>
          </p:txBody>
        </p:sp>
        <p:sp>
          <p:nvSpPr>
            <p:cNvPr id="41" name="Rectangle 63"/>
            <p:cNvSpPr>
              <a:spLocks noChangeArrowheads="1"/>
            </p:cNvSpPr>
            <p:nvPr/>
          </p:nvSpPr>
          <p:spPr bwMode="auto">
            <a:xfrm>
              <a:off x="4578" y="2258"/>
              <a:ext cx="535" cy="152"/>
            </a:xfrm>
            <a:prstGeom prst="rect">
              <a:avLst/>
            </a:prstGeom>
            <a:gradFill rotWithShape="1">
              <a:gsLst>
                <a:gs pos="0">
                  <a:srgbClr val="45568D">
                    <a:gamma/>
                    <a:shade val="46275"/>
                    <a:invGamma/>
                  </a:srgbClr>
                </a:gs>
                <a:gs pos="50000">
                  <a:srgbClr val="45568D"/>
                </a:gs>
                <a:gs pos="100000">
                  <a:srgbClr val="45568D">
                    <a:gamma/>
                    <a:shade val="46275"/>
                    <a:invGamma/>
                  </a:srgbClr>
                </a:gs>
              </a:gsLst>
              <a:lin ang="5400000" scaled="1"/>
            </a:gradFill>
            <a:ln w="12700">
              <a:no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charset="0"/>
                </a:rPr>
                <a:t>2012</a:t>
              </a:r>
              <a:endParaRPr kumimoji="0" lang="en-US" sz="1400" b="1" i="0" u="none" strike="noStrike" kern="0" cap="none" spc="0" normalizeH="0" baseline="0" noProof="0" dirty="0">
                <a:ln>
                  <a:noFill/>
                </a:ln>
                <a:solidFill>
                  <a:srgbClr val="FFFFFF"/>
                </a:solidFill>
                <a:effectLst/>
                <a:uLnTx/>
                <a:uFillTx/>
                <a:latin typeface="Arial" charset="0"/>
              </a:endParaRPr>
            </a:p>
          </p:txBody>
        </p:sp>
        <p:sp>
          <p:nvSpPr>
            <p:cNvPr id="42" name="Rectangle 64"/>
            <p:cNvSpPr>
              <a:spLocks noChangeArrowheads="1"/>
            </p:cNvSpPr>
            <p:nvPr/>
          </p:nvSpPr>
          <p:spPr bwMode="auto">
            <a:xfrm>
              <a:off x="5131" y="2258"/>
              <a:ext cx="535" cy="152"/>
            </a:xfrm>
            <a:prstGeom prst="rect">
              <a:avLst/>
            </a:prstGeom>
            <a:gradFill rotWithShape="1">
              <a:gsLst>
                <a:gs pos="0">
                  <a:srgbClr val="45568D">
                    <a:gamma/>
                    <a:shade val="46275"/>
                    <a:invGamma/>
                  </a:srgbClr>
                </a:gs>
                <a:gs pos="50000">
                  <a:srgbClr val="45568D"/>
                </a:gs>
                <a:gs pos="100000">
                  <a:srgbClr val="45568D">
                    <a:gamma/>
                    <a:shade val="46275"/>
                    <a:invGamma/>
                  </a:srgbClr>
                </a:gs>
              </a:gsLst>
              <a:lin ang="5400000" scaled="1"/>
            </a:gradFill>
            <a:ln w="12700">
              <a:no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charset="0"/>
                </a:rPr>
                <a:t>2014</a:t>
              </a:r>
              <a:endParaRPr kumimoji="0" lang="en-US" sz="1400" b="1" i="0" u="none" strike="noStrike" kern="0" cap="none" spc="0" normalizeH="0" baseline="0" noProof="0" dirty="0">
                <a:ln>
                  <a:noFill/>
                </a:ln>
                <a:solidFill>
                  <a:srgbClr val="FFFFFF"/>
                </a:solidFill>
                <a:effectLst/>
                <a:uLnTx/>
                <a:uFillTx/>
                <a:latin typeface="Arial" charset="0"/>
              </a:endParaRPr>
            </a:p>
          </p:txBody>
        </p:sp>
      </p:grpSp>
      <p:sp>
        <p:nvSpPr>
          <p:cNvPr id="43" name="TextBox 42"/>
          <p:cNvSpPr txBox="1"/>
          <p:nvPr/>
        </p:nvSpPr>
        <p:spPr>
          <a:xfrm>
            <a:off x="1255713" y="4097338"/>
            <a:ext cx="952500" cy="415925"/>
          </a:xfrm>
          <a:prstGeom prst="rect">
            <a:avLst/>
          </a:prstGeom>
          <a:solidFill>
            <a:srgbClr val="FFFFFF"/>
          </a:solidFill>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3366"/>
                </a:solidFill>
                <a:effectLst/>
                <a:uLnTx/>
                <a:uFillTx/>
              </a:rPr>
              <a:t>Call-home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3366"/>
                </a:solidFill>
                <a:effectLst/>
                <a:uLnTx/>
                <a:uFillTx/>
              </a:rPr>
              <a:t>technology </a:t>
            </a:r>
          </a:p>
        </p:txBody>
      </p:sp>
      <p:sp>
        <p:nvSpPr>
          <p:cNvPr id="44" name="Rectangle 61"/>
          <p:cNvSpPr/>
          <p:nvPr/>
        </p:nvSpPr>
        <p:spPr>
          <a:xfrm>
            <a:off x="2559050" y="6213475"/>
            <a:ext cx="855663" cy="415925"/>
          </a:xfrm>
          <a:prstGeom prst="rect">
            <a:avLst/>
          </a:prstGeom>
          <a:solidFill>
            <a:srgbClr val="FFFFFF"/>
          </a:solidFill>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3366"/>
                </a:solidFill>
                <a:effectLst/>
                <a:uLnTx/>
                <a:uFillTx/>
              </a:rPr>
              <a:t>Hot-swap disks</a:t>
            </a:r>
          </a:p>
        </p:txBody>
      </p:sp>
      <p:pic>
        <p:nvPicPr>
          <p:cNvPr id="45" name="Picture 3211"/>
          <p:cNvPicPr>
            <a:picLocks noChangeAspect="1" noChangeArrowheads="1"/>
          </p:cNvPicPr>
          <p:nvPr/>
        </p:nvPicPr>
        <p:blipFill>
          <a:blip r:embed="rId14" cstate="print"/>
          <a:srcRect/>
          <a:stretch>
            <a:fillRect/>
          </a:stretch>
        </p:blipFill>
        <p:spPr bwMode="auto">
          <a:xfrm>
            <a:off x="2393950" y="1935163"/>
            <a:ext cx="554038" cy="820737"/>
          </a:xfrm>
          <a:prstGeom prst="rect">
            <a:avLst/>
          </a:prstGeom>
          <a:ln>
            <a:noFill/>
          </a:ln>
          <a:effectLst/>
        </p:spPr>
      </p:pic>
      <p:cxnSp>
        <p:nvCxnSpPr>
          <p:cNvPr id="46" name="Elbow Connector 87"/>
          <p:cNvCxnSpPr>
            <a:cxnSpLocks noChangeShapeType="1"/>
            <a:endCxn id="24" idx="2"/>
          </p:cNvCxnSpPr>
          <p:nvPr/>
        </p:nvCxnSpPr>
        <p:spPr bwMode="auto">
          <a:xfrm rot="5400000" flipH="1" flipV="1">
            <a:off x="5538153" y="3201354"/>
            <a:ext cx="698183" cy="68262"/>
          </a:xfrm>
          <a:prstGeom prst="bentConnector3">
            <a:avLst>
              <a:gd name="adj1" fmla="val 50000"/>
            </a:avLst>
          </a:prstGeom>
          <a:noFill/>
          <a:ln w="9525" algn="ctr">
            <a:solidFill>
              <a:srgbClr val="000000"/>
            </a:solidFill>
            <a:round/>
            <a:headEnd/>
            <a:tailEnd/>
          </a:ln>
        </p:spPr>
      </p:cxnSp>
      <p:cxnSp>
        <p:nvCxnSpPr>
          <p:cNvPr id="47" name="Elbow Connector 89"/>
          <p:cNvCxnSpPr>
            <a:cxnSpLocks noChangeShapeType="1"/>
            <a:stCxn id="26" idx="0"/>
          </p:cNvCxnSpPr>
          <p:nvPr/>
        </p:nvCxnSpPr>
        <p:spPr bwMode="auto">
          <a:xfrm rot="16200000" flipV="1">
            <a:off x="4251051" y="3872187"/>
            <a:ext cx="656594" cy="494120"/>
          </a:xfrm>
          <a:prstGeom prst="bentConnector3">
            <a:avLst>
              <a:gd name="adj1" fmla="val 50000"/>
            </a:avLst>
          </a:prstGeom>
          <a:noFill/>
          <a:ln w="9525" algn="ctr">
            <a:solidFill>
              <a:srgbClr val="000000"/>
            </a:solidFill>
            <a:round/>
            <a:headEnd/>
            <a:tailEnd/>
          </a:ln>
        </p:spPr>
      </p:cxnSp>
      <p:pic>
        <p:nvPicPr>
          <p:cNvPr id="48" name="Picture 42" descr="stratusvos"/>
          <p:cNvPicPr>
            <a:picLocks noChangeAspect="1" noChangeArrowheads="1"/>
          </p:cNvPicPr>
          <p:nvPr/>
        </p:nvPicPr>
        <p:blipFill>
          <a:blip r:embed="rId15" cstate="print"/>
          <a:srcRect/>
          <a:stretch>
            <a:fillRect/>
          </a:stretch>
        </p:blipFill>
        <p:spPr bwMode="auto">
          <a:xfrm>
            <a:off x="1481138" y="4872038"/>
            <a:ext cx="482600" cy="577850"/>
          </a:xfrm>
          <a:prstGeom prst="rect">
            <a:avLst/>
          </a:prstGeom>
          <a:ln>
            <a:noFill/>
          </a:ln>
          <a:effectLst/>
        </p:spPr>
      </p:pic>
      <p:pic>
        <p:nvPicPr>
          <p:cNvPr id="49" name="Picture 93" descr="40years.png"/>
          <p:cNvPicPr>
            <a:picLocks noChangeAspect="1"/>
          </p:cNvPicPr>
          <p:nvPr/>
        </p:nvPicPr>
        <p:blipFill>
          <a:blip r:embed="rId16" cstate="print"/>
          <a:stretch>
            <a:fillRect/>
          </a:stretch>
        </p:blipFill>
        <p:spPr>
          <a:xfrm>
            <a:off x="3176588" y="4627563"/>
            <a:ext cx="996950" cy="371475"/>
          </a:xfrm>
          <a:prstGeom prst="rect">
            <a:avLst/>
          </a:prstGeom>
          <a:ln>
            <a:noFill/>
          </a:ln>
          <a:effectLst/>
        </p:spPr>
      </p:pic>
      <p:cxnSp>
        <p:nvCxnSpPr>
          <p:cNvPr id="50" name="Elbow Connector 107"/>
          <p:cNvCxnSpPr>
            <a:cxnSpLocks noChangeShapeType="1"/>
          </p:cNvCxnSpPr>
          <p:nvPr/>
        </p:nvCxnSpPr>
        <p:spPr bwMode="auto">
          <a:xfrm rot="16200000" flipH="1">
            <a:off x="1871663" y="4529138"/>
            <a:ext cx="1785937" cy="446087"/>
          </a:xfrm>
          <a:prstGeom prst="bentConnector3">
            <a:avLst>
              <a:gd name="adj1" fmla="val 85713"/>
            </a:avLst>
          </a:prstGeom>
          <a:noFill/>
          <a:ln w="9525" algn="ctr">
            <a:solidFill>
              <a:srgbClr val="000000"/>
            </a:solidFill>
            <a:round/>
            <a:headEnd/>
            <a:tailEnd/>
          </a:ln>
        </p:spPr>
      </p:cxnSp>
      <p:pic>
        <p:nvPicPr>
          <p:cNvPr id="51" name="Picture 2" descr="C:\Documents and Settings\ajenning\Desktop\Picture1a.png"/>
          <p:cNvPicPr>
            <a:picLocks noChangeAspect="1" noChangeArrowheads="1"/>
          </p:cNvPicPr>
          <p:nvPr/>
        </p:nvPicPr>
        <p:blipFill>
          <a:blip r:embed="rId17" cstate="print"/>
          <a:srcRect/>
          <a:stretch>
            <a:fillRect/>
          </a:stretch>
        </p:blipFill>
        <p:spPr bwMode="auto">
          <a:xfrm>
            <a:off x="5784549" y="5195888"/>
            <a:ext cx="560387" cy="1066800"/>
          </a:xfrm>
          <a:prstGeom prst="rect">
            <a:avLst/>
          </a:prstGeom>
          <a:noFill/>
          <a:ln w="9525">
            <a:noFill/>
            <a:miter lim="800000"/>
            <a:headEnd/>
            <a:tailEnd/>
          </a:ln>
        </p:spPr>
      </p:pic>
      <p:sp>
        <p:nvSpPr>
          <p:cNvPr id="54" name="Rectangle 64"/>
          <p:cNvSpPr/>
          <p:nvPr/>
        </p:nvSpPr>
        <p:spPr>
          <a:xfrm>
            <a:off x="7051481" y="5179307"/>
            <a:ext cx="1433512" cy="600164"/>
          </a:xfrm>
          <a:prstGeom prst="rect">
            <a:avLst/>
          </a:prstGeom>
        </p:spPr>
        <p:txBody>
          <a:bodyPr>
            <a:spAutoFit/>
          </a:bodyPr>
          <a:lstStyle/>
          <a:p>
            <a:pPr lvl="0" algn="ctr" eaLnBrk="0" fontAlgn="base" hangingPunct="0">
              <a:spcBef>
                <a:spcPct val="0"/>
              </a:spcBef>
              <a:spcAft>
                <a:spcPct val="0"/>
              </a:spcAft>
              <a:defRPr/>
            </a:pPr>
            <a:r>
              <a:rPr lang="en-US" altLang="ja-JP" sz="1100" b="1" kern="0" dirty="0" smtClean="0">
                <a:solidFill>
                  <a:srgbClr val="003366"/>
                </a:solidFill>
              </a:rPr>
              <a:t>Acquires </a:t>
            </a:r>
            <a:r>
              <a:rPr lang="en-US" altLang="ja-JP" sz="1100" b="1" kern="0" dirty="0">
                <a:solidFill>
                  <a:srgbClr val="003366"/>
                </a:solidFill>
              </a:rPr>
              <a:t>Marathon Technologies</a:t>
            </a:r>
            <a:endParaRPr kumimoji="0" lang="en-US" altLang="ja-JP" sz="1100" b="1" i="0" u="none" strike="noStrike" kern="0" cap="none" spc="0" normalizeH="0" baseline="0" noProof="0" dirty="0">
              <a:ln>
                <a:noFill/>
              </a:ln>
              <a:solidFill>
                <a:srgbClr val="003366"/>
              </a:solidFill>
              <a:effectLst/>
              <a:uLnTx/>
              <a:uFillTx/>
            </a:endParaRPr>
          </a:p>
        </p:txBody>
      </p:sp>
      <p:cxnSp>
        <p:nvCxnSpPr>
          <p:cNvPr id="55" name="Straight Connector 140"/>
          <p:cNvCxnSpPr>
            <a:cxnSpLocks noChangeShapeType="1"/>
          </p:cNvCxnSpPr>
          <p:nvPr/>
        </p:nvCxnSpPr>
        <p:spPr bwMode="auto">
          <a:xfrm flipV="1">
            <a:off x="7768237" y="3827462"/>
            <a:ext cx="1" cy="927102"/>
          </a:xfrm>
          <a:prstGeom prst="line">
            <a:avLst/>
          </a:prstGeom>
          <a:noFill/>
          <a:ln w="9525" algn="ctr">
            <a:solidFill>
              <a:srgbClr val="000000"/>
            </a:solidFill>
            <a:round/>
            <a:headEnd/>
            <a:tailEnd/>
          </a:ln>
        </p:spPr>
      </p:cxnSp>
      <p:cxnSp>
        <p:nvCxnSpPr>
          <p:cNvPr id="56" name="Elbow Connector 89"/>
          <p:cNvCxnSpPr>
            <a:cxnSpLocks noChangeShapeType="1"/>
            <a:stCxn id="57" idx="1"/>
          </p:cNvCxnSpPr>
          <p:nvPr/>
        </p:nvCxnSpPr>
        <p:spPr bwMode="auto">
          <a:xfrm rot="10800000" flipH="1" flipV="1">
            <a:off x="3448213" y="2142173"/>
            <a:ext cx="1026" cy="1488440"/>
          </a:xfrm>
          <a:prstGeom prst="bentConnector4">
            <a:avLst>
              <a:gd name="adj1" fmla="val -22280702"/>
              <a:gd name="adj2" fmla="val 55759"/>
            </a:avLst>
          </a:prstGeom>
          <a:noFill/>
          <a:ln w="9525" algn="ctr">
            <a:solidFill>
              <a:srgbClr val="000000"/>
            </a:solidFill>
            <a:round/>
            <a:headEnd/>
            <a:tailEnd/>
          </a:ln>
        </p:spPr>
      </p:cxnSp>
      <p:pic>
        <p:nvPicPr>
          <p:cNvPr id="5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48213" y="1970723"/>
            <a:ext cx="5238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267381" y="4834981"/>
            <a:ext cx="1001712" cy="15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277699" y="4999038"/>
            <a:ext cx="991394" cy="19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26700" y="1977740"/>
            <a:ext cx="1043329" cy="1043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80905" y="3043075"/>
            <a:ext cx="1353025" cy="252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30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fontAlgn="base">
              <a:spcBef>
                <a:spcPct val="0"/>
              </a:spcBef>
              <a:spcAft>
                <a:spcPct val="0"/>
              </a:spcAft>
              <a:defRPr/>
            </a:pPr>
            <a:fld id="{C2BF90A9-4355-4E98-BCF6-C1E61A80C614}" type="slidenum">
              <a:rPr lang="en-US" smtClean="0"/>
              <a:pPr fontAlgn="base">
                <a:spcBef>
                  <a:spcPct val="0"/>
                </a:spcBef>
                <a:spcAft>
                  <a:spcPct val="0"/>
                </a:spcAft>
                <a:defRPr/>
              </a:pPr>
              <a:t>50</a:t>
            </a:fld>
            <a:endParaRPr lang="en-US" dirty="0"/>
          </a:p>
        </p:txBody>
      </p:sp>
      <p:sp>
        <p:nvSpPr>
          <p:cNvPr id="3" name="Footer Placeholder 2"/>
          <p:cNvSpPr>
            <a:spLocks noGrp="1"/>
          </p:cNvSpPr>
          <p:nvPr>
            <p:ph type="ftr" sz="quarter" idx="3"/>
          </p:nvPr>
        </p:nvSpPr>
        <p:spPr/>
        <p:txBody>
          <a:bodyPr/>
          <a:lstStyle/>
          <a:p>
            <a:pPr>
              <a:defRPr/>
            </a:pPr>
            <a:r>
              <a:rPr lang="en-US" smtClean="0"/>
              <a:t>Stratus Technologies Confidential</a:t>
            </a:r>
            <a:endParaRPr lang="en-US" dirty="0"/>
          </a:p>
        </p:txBody>
      </p:sp>
      <p:grpSp>
        <p:nvGrpSpPr>
          <p:cNvPr id="6" name="Group 5"/>
          <p:cNvGrpSpPr>
            <a:grpSpLocks noChangeAspect="1"/>
          </p:cNvGrpSpPr>
          <p:nvPr/>
        </p:nvGrpSpPr>
        <p:grpSpPr>
          <a:xfrm>
            <a:off x="7715250" y="956796"/>
            <a:ext cx="1201542" cy="1337383"/>
            <a:chOff x="4967175" y="1750787"/>
            <a:chExt cx="3131796" cy="3549124"/>
          </a:xfrm>
        </p:grpSpPr>
        <p:pic>
          <p:nvPicPr>
            <p:cNvPr id="7" name="Picture 40" descr="FTlogoLeft"/>
            <p:cNvPicPr>
              <a:picLocks noChangeAspect="1" noChangeArrowheads="1"/>
            </p:cNvPicPr>
            <p:nvPr/>
          </p:nvPicPr>
          <p:blipFill>
            <a:blip r:embed="rId2" cstate="print"/>
            <a:srcRect/>
            <a:stretch>
              <a:fillRect/>
            </a:stretch>
          </p:blipFill>
          <p:spPr bwMode="auto">
            <a:xfrm>
              <a:off x="5002440" y="3603853"/>
              <a:ext cx="2944131" cy="1696058"/>
            </a:xfrm>
            <a:prstGeom prst="rect">
              <a:avLst/>
            </a:prstGeom>
            <a:noFill/>
            <a:ln w="9525">
              <a:noFill/>
              <a:miter lim="800000"/>
              <a:headEnd/>
              <a:tailEnd/>
            </a:ln>
          </p:spPr>
        </p:pic>
        <p:pic>
          <p:nvPicPr>
            <p:cNvPr id="8" name="Picture 141" descr="FTSERVER_COLOR_NEW"/>
            <p:cNvPicPr>
              <a:picLocks noChangeAspect="1" noChangeArrowheads="1"/>
            </p:cNvPicPr>
            <p:nvPr/>
          </p:nvPicPr>
          <p:blipFill>
            <a:blip r:embed="rId3" cstate="print"/>
            <a:srcRect/>
            <a:stretch>
              <a:fillRect/>
            </a:stretch>
          </p:blipFill>
          <p:spPr bwMode="auto">
            <a:xfrm>
              <a:off x="4967175" y="1750787"/>
              <a:ext cx="3131796" cy="1310527"/>
            </a:xfrm>
            <a:prstGeom prst="rect">
              <a:avLst/>
            </a:prstGeom>
            <a:noFill/>
            <a:ln w="9525">
              <a:noFill/>
              <a:miter lim="800000"/>
              <a:headEnd/>
              <a:tailEnd/>
            </a:ln>
          </p:spPr>
        </p:pic>
      </p:grpSp>
      <p:cxnSp>
        <p:nvCxnSpPr>
          <p:cNvPr id="18" name="Straight Connector 17"/>
          <p:cNvCxnSpPr/>
          <p:nvPr/>
        </p:nvCxnSpPr>
        <p:spPr bwMode="auto">
          <a:xfrm flipV="1">
            <a:off x="4592417" y="1429632"/>
            <a:ext cx="0" cy="3602108"/>
          </a:xfrm>
          <a:prstGeom prst="line">
            <a:avLst/>
          </a:prstGeom>
          <a:solidFill>
            <a:schemeClr val="accent1"/>
          </a:solidFill>
          <a:ln w="9525" cap="flat" cmpd="sng" algn="ctr">
            <a:solidFill>
              <a:schemeClr val="bg1">
                <a:lumMod val="90000"/>
              </a:schemeClr>
            </a:solidFill>
            <a:prstDash val="sysDash"/>
            <a:round/>
            <a:headEnd type="none" w="med" len="med"/>
            <a:tailEnd type="none" w="med" len="med"/>
          </a:ln>
          <a:effectLst/>
        </p:spPr>
      </p:cxnSp>
      <p:cxnSp>
        <p:nvCxnSpPr>
          <p:cNvPr id="20" name="Straight Connector 19"/>
          <p:cNvCxnSpPr/>
          <p:nvPr/>
        </p:nvCxnSpPr>
        <p:spPr bwMode="auto">
          <a:xfrm>
            <a:off x="285836" y="1935603"/>
            <a:ext cx="2748133" cy="0"/>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21" name="Straight Connector 20"/>
          <p:cNvCxnSpPr/>
          <p:nvPr/>
        </p:nvCxnSpPr>
        <p:spPr bwMode="auto">
          <a:xfrm>
            <a:off x="4805222" y="1948757"/>
            <a:ext cx="2748133" cy="0"/>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sp>
        <p:nvSpPr>
          <p:cNvPr id="22" name="TextBox 21"/>
          <p:cNvSpPr txBox="1"/>
          <p:nvPr/>
        </p:nvSpPr>
        <p:spPr bwMode="black">
          <a:xfrm>
            <a:off x="4804227" y="2383080"/>
            <a:ext cx="4383315" cy="3286125"/>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r>
              <a:rPr lang="en-US" altLang="zh-CN" dirty="0" smtClean="0">
                <a:solidFill>
                  <a:srgbClr val="31537C"/>
                </a:solidFill>
                <a:latin typeface="맑은 고딕" panose="020B0503020000020004" pitchFamily="50" charset="-127"/>
                <a:ea typeface="맑은 고딕" panose="020B0503020000020004" pitchFamily="50" charset="-127"/>
                <a:cs typeface="Helvetica Neue"/>
              </a:rPr>
              <a:t> </a:t>
            </a:r>
            <a:r>
              <a:rPr lang="ko-KR" altLang="en-US" dirty="0" smtClean="0">
                <a:solidFill>
                  <a:srgbClr val="31537C"/>
                </a:solidFill>
                <a:latin typeface="맑은 고딕" panose="020B0503020000020004" pitchFamily="50" charset="-127"/>
                <a:ea typeface="맑은 고딕" panose="020B0503020000020004" pitchFamily="50" charset="-127"/>
                <a:cs typeface="Helvetica Neue"/>
              </a:rPr>
              <a:t>하드웨어 기반의 </a:t>
            </a:r>
            <a:r>
              <a:rPr lang="en-US" altLang="ko-KR" dirty="0" smtClean="0">
                <a:solidFill>
                  <a:srgbClr val="31537C"/>
                </a:solidFill>
                <a:latin typeface="맑은 고딕" panose="020B0503020000020004" pitchFamily="50" charset="-127"/>
                <a:ea typeface="맑은 고딕" panose="020B0503020000020004" pitchFamily="50" charset="-127"/>
                <a:cs typeface="Helvetica Neue"/>
              </a:rPr>
              <a:t>FT</a:t>
            </a:r>
            <a:r>
              <a:rPr lang="ko-KR" altLang="en-US" dirty="0" smtClean="0">
                <a:solidFill>
                  <a:srgbClr val="31537C"/>
                </a:solidFill>
                <a:latin typeface="맑은 고딕" panose="020B0503020000020004" pitchFamily="50" charset="-127"/>
                <a:ea typeface="맑은 고딕" panose="020B0503020000020004" pitchFamily="50" charset="-127"/>
                <a:cs typeface="Helvetica Neue"/>
              </a:rPr>
              <a:t>솔루션 탑재</a:t>
            </a:r>
            <a:endParaRPr lang="en-US" altLang="zh-CN" b="0" kern="1200" cap="none" noProof="0" dirty="0" smtClean="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endParaRPr lang="en-US" altLang="zh-CN" b="0" kern="1200" cap="none" noProof="0" dirty="0" smtClean="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r>
              <a:rPr lang="en-US" noProof="0" dirty="0" smtClean="0">
                <a:solidFill>
                  <a:srgbClr val="31537C"/>
                </a:solidFill>
                <a:latin typeface="맑은 고딕" panose="020B0503020000020004" pitchFamily="50" charset="-127"/>
                <a:ea typeface="맑은 고딕" panose="020B0503020000020004" pitchFamily="50" charset="-127"/>
                <a:cs typeface="Helvetica Neue"/>
              </a:rPr>
              <a:t> </a:t>
            </a:r>
            <a:r>
              <a:rPr lang="ko-KR" altLang="en-US" noProof="0" dirty="0" smtClean="0">
                <a:solidFill>
                  <a:srgbClr val="31537C"/>
                </a:solidFill>
                <a:latin typeface="맑은 고딕" panose="020B0503020000020004" pitchFamily="50" charset="-127"/>
                <a:ea typeface="맑은 고딕" panose="020B0503020000020004" pitchFamily="50" charset="-127"/>
                <a:cs typeface="Helvetica Neue"/>
              </a:rPr>
              <a:t>박스 </a:t>
            </a:r>
            <a:r>
              <a:rPr lang="ko-KR" altLang="en-US" noProof="0" dirty="0" err="1" smtClean="0">
                <a:solidFill>
                  <a:srgbClr val="31537C"/>
                </a:solidFill>
                <a:latin typeface="맑은 고딕" panose="020B0503020000020004" pitchFamily="50" charset="-127"/>
                <a:ea typeface="맑은 고딕" panose="020B0503020000020004" pitchFamily="50" charset="-127"/>
                <a:cs typeface="Helvetica Neue"/>
              </a:rPr>
              <a:t>개봉후</a:t>
            </a:r>
            <a:r>
              <a:rPr lang="ko-KR" altLang="en-US" noProof="0" dirty="0" smtClean="0">
                <a:solidFill>
                  <a:srgbClr val="31537C"/>
                </a:solidFill>
                <a:latin typeface="맑은 고딕" panose="020B0503020000020004" pitchFamily="50" charset="-127"/>
                <a:ea typeface="맑은 고딕" panose="020B0503020000020004" pitchFamily="50" charset="-127"/>
                <a:cs typeface="Helvetica Neue"/>
              </a:rPr>
              <a:t> 추가 설치 없이 사용</a:t>
            </a:r>
            <a:endParaRPr lang="en-US" noProof="0" dirty="0" smtClean="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endParaRPr lang="en-US" b="0" kern="1200" cap="none" dirty="0" smtClean="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r>
              <a:rPr lang="en-US" noProof="0" dirty="0" smtClean="0">
                <a:solidFill>
                  <a:srgbClr val="31537C"/>
                </a:solidFill>
                <a:latin typeface="맑은 고딕" panose="020B0503020000020004" pitchFamily="50" charset="-127"/>
                <a:ea typeface="맑은 고딕" panose="020B0503020000020004" pitchFamily="50" charset="-127"/>
                <a:cs typeface="Helvetica Neue"/>
              </a:rPr>
              <a:t> 99.999% </a:t>
            </a:r>
            <a:r>
              <a:rPr lang="ko-KR" altLang="en-US" noProof="0" dirty="0" smtClean="0">
                <a:solidFill>
                  <a:srgbClr val="31537C"/>
                </a:solidFill>
                <a:latin typeface="맑은 고딕" panose="020B0503020000020004" pitchFamily="50" charset="-127"/>
                <a:ea typeface="맑은 고딕" panose="020B0503020000020004" pitchFamily="50" charset="-127"/>
                <a:cs typeface="Helvetica Neue"/>
              </a:rPr>
              <a:t>신뢰성 제공</a:t>
            </a:r>
            <a:endParaRPr lang="en-US" noProof="0" dirty="0" smtClean="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endParaRPr lang="en-US" b="0" kern="1200" cap="none" dirty="0" smtClean="0">
              <a:solidFill>
                <a:srgbClr val="31537C"/>
              </a:solidFill>
              <a:latin typeface="맑은 고딕" panose="020B0503020000020004" pitchFamily="50" charset="-127"/>
              <a:ea typeface="맑은 고딕" panose="020B0503020000020004" pitchFamily="50" charset="-127"/>
              <a:cs typeface="Helvetica Neue"/>
            </a:endParaRPr>
          </a:p>
          <a:p>
            <a:pPr fontAlgn="base">
              <a:lnSpc>
                <a:spcPct val="90000"/>
              </a:lnSpc>
              <a:spcBef>
                <a:spcPct val="0"/>
              </a:spcBef>
              <a:spcAft>
                <a:spcPct val="0"/>
              </a:spcAft>
              <a:buFont typeface="Arial" pitchFamily="34" charset="0"/>
              <a:buChar char="•"/>
            </a:pPr>
            <a:r>
              <a:rPr lang="en-US" noProof="0" dirty="0" smtClean="0">
                <a:solidFill>
                  <a:srgbClr val="31537C"/>
                </a:solidFill>
                <a:latin typeface="맑은 고딕" panose="020B0503020000020004" pitchFamily="50" charset="-127"/>
                <a:ea typeface="맑은 고딕" panose="020B0503020000020004" pitchFamily="50" charset="-127"/>
                <a:cs typeface="Helvetica Neue"/>
              </a:rPr>
              <a:t> </a:t>
            </a:r>
            <a:r>
              <a:rPr lang="ko-KR" altLang="en-US" dirty="0">
                <a:solidFill>
                  <a:srgbClr val="31537C"/>
                </a:solidFill>
                <a:latin typeface="맑은 고딕" panose="020B0503020000020004" pitchFamily="50" charset="-127"/>
                <a:ea typeface="맑은 고딕" panose="020B0503020000020004" pitchFamily="50" charset="-127"/>
                <a:cs typeface="Helvetica Neue"/>
              </a:rPr>
              <a:t>어플리케이션 수정 없는 </a:t>
            </a:r>
            <a:endParaRPr lang="en-US" altLang="ko-KR" dirty="0">
              <a:solidFill>
                <a:srgbClr val="31537C"/>
              </a:solidFill>
              <a:latin typeface="맑은 고딕" panose="020B0503020000020004" pitchFamily="50" charset="-127"/>
              <a:ea typeface="맑은 고딕" panose="020B0503020000020004" pitchFamily="50" charset="-127"/>
              <a:cs typeface="Helvetica Neue"/>
            </a:endParaRPr>
          </a:p>
          <a:p>
            <a:pPr fontAlgn="base">
              <a:lnSpc>
                <a:spcPct val="90000"/>
              </a:lnSpc>
              <a:spcBef>
                <a:spcPct val="0"/>
              </a:spcBef>
              <a:spcAft>
                <a:spcPct val="0"/>
              </a:spcAft>
            </a:pPr>
            <a:r>
              <a:rPr lang="en-US" altLang="ko-KR" dirty="0">
                <a:solidFill>
                  <a:srgbClr val="31537C"/>
                </a:solidFill>
                <a:latin typeface="맑은 고딕" panose="020B0503020000020004" pitchFamily="50" charset="-127"/>
                <a:ea typeface="맑은 고딕" panose="020B0503020000020004" pitchFamily="50" charset="-127"/>
                <a:cs typeface="Helvetica Neue"/>
              </a:rPr>
              <a:t>  100% </a:t>
            </a:r>
            <a:r>
              <a:rPr lang="ko-KR" altLang="en-US" dirty="0">
                <a:solidFill>
                  <a:srgbClr val="31537C"/>
                </a:solidFill>
                <a:latin typeface="맑은 고딕" panose="020B0503020000020004" pitchFamily="50" charset="-127"/>
                <a:ea typeface="맑은 고딕" panose="020B0503020000020004" pitchFamily="50" charset="-127"/>
                <a:cs typeface="Helvetica Neue"/>
              </a:rPr>
              <a:t>호환성 보장</a:t>
            </a:r>
            <a:endParaRPr lang="en-US" altLang="ko-KR" dirty="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endParaRPr lang="en-US" b="0" kern="1200" cap="none" dirty="0" smtClean="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r>
              <a:rPr lang="en-US" noProof="0" dirty="0" smtClean="0">
                <a:solidFill>
                  <a:srgbClr val="31537C"/>
                </a:solidFill>
                <a:latin typeface="맑은 고딕" panose="020B0503020000020004" pitchFamily="50" charset="-127"/>
                <a:ea typeface="맑은 고딕" panose="020B0503020000020004" pitchFamily="50" charset="-127"/>
                <a:cs typeface="Helvetica Neue"/>
              </a:rPr>
              <a:t> Windows, Linux, </a:t>
            </a:r>
            <a:r>
              <a:rPr lang="en-US" noProof="0" dirty="0" err="1" smtClean="0">
                <a:solidFill>
                  <a:srgbClr val="31537C"/>
                </a:solidFill>
                <a:latin typeface="맑은 고딕" panose="020B0503020000020004" pitchFamily="50" charset="-127"/>
                <a:ea typeface="맑은 고딕" panose="020B0503020000020004" pitchFamily="50" charset="-127"/>
                <a:cs typeface="Helvetica Neue"/>
              </a:rPr>
              <a:t>Vmware</a:t>
            </a:r>
            <a:r>
              <a:rPr lang="en-US" noProof="0" dirty="0" smtClean="0">
                <a:solidFill>
                  <a:srgbClr val="31537C"/>
                </a:solidFill>
                <a:latin typeface="맑은 고딕" panose="020B0503020000020004" pitchFamily="50" charset="-127"/>
                <a:ea typeface="맑은 고딕" panose="020B0503020000020004" pitchFamily="50" charset="-127"/>
                <a:cs typeface="Helvetica Neue"/>
              </a:rPr>
              <a:t> </a:t>
            </a:r>
            <a:r>
              <a:rPr lang="ko-KR" altLang="en-US" noProof="0" dirty="0" smtClean="0">
                <a:solidFill>
                  <a:srgbClr val="31537C"/>
                </a:solidFill>
                <a:latin typeface="맑은 고딕" panose="020B0503020000020004" pitchFamily="50" charset="-127"/>
                <a:ea typeface="맑은 고딕" panose="020B0503020000020004" pitchFamily="50" charset="-127"/>
                <a:cs typeface="Helvetica Neue"/>
              </a:rPr>
              <a:t>지원</a:t>
            </a:r>
            <a:endParaRPr lang="en-US" b="0" kern="1200" cap="none" noProof="0" dirty="0" smtClean="0">
              <a:solidFill>
                <a:srgbClr val="31537C"/>
              </a:solidFill>
              <a:latin typeface="맑은 고딕" panose="020B0503020000020004" pitchFamily="50" charset="-127"/>
              <a:ea typeface="맑은 고딕" panose="020B0503020000020004" pitchFamily="50" charset="-127"/>
              <a:cs typeface="Helvetica Neue"/>
            </a:endParaRPr>
          </a:p>
        </p:txBody>
      </p:sp>
      <p:sp>
        <p:nvSpPr>
          <p:cNvPr id="25" name="TextBox 24"/>
          <p:cNvSpPr txBox="1"/>
          <p:nvPr/>
        </p:nvSpPr>
        <p:spPr bwMode="black">
          <a:xfrm>
            <a:off x="435428" y="1494986"/>
            <a:ext cx="3252362" cy="812800"/>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r>
              <a:rPr lang="en-US" sz="2400" b="1" kern="1200" cap="none" noProof="0" dirty="0" smtClean="0">
                <a:solidFill>
                  <a:srgbClr val="31537C"/>
                </a:solidFill>
                <a:latin typeface="맑은 고딕" panose="020B0503020000020004" pitchFamily="50" charset="-127"/>
                <a:ea typeface="맑은 고딕" panose="020B0503020000020004" pitchFamily="50" charset="-127"/>
                <a:cs typeface="Helvetica Neue"/>
              </a:rPr>
              <a:t>Software Solution</a:t>
            </a:r>
          </a:p>
        </p:txBody>
      </p:sp>
      <p:sp>
        <p:nvSpPr>
          <p:cNvPr id="26" name="TextBox 25"/>
          <p:cNvSpPr txBox="1"/>
          <p:nvPr/>
        </p:nvSpPr>
        <p:spPr bwMode="black">
          <a:xfrm>
            <a:off x="4927599" y="1502243"/>
            <a:ext cx="3180081" cy="812800"/>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r>
              <a:rPr lang="en-US" sz="2400" b="1" kern="1200" cap="none" noProof="0" dirty="0" smtClean="0">
                <a:solidFill>
                  <a:srgbClr val="31537C"/>
                </a:solidFill>
                <a:latin typeface="맑은 고딕" panose="020B0503020000020004" pitchFamily="50" charset="-127"/>
                <a:ea typeface="맑은 고딕" panose="020B0503020000020004" pitchFamily="50" charset="-127"/>
                <a:cs typeface="Helvetica Neue"/>
              </a:rPr>
              <a:t>Platform Solution</a:t>
            </a:r>
          </a:p>
        </p:txBody>
      </p:sp>
      <p:sp>
        <p:nvSpPr>
          <p:cNvPr id="27" name="TextBox 26"/>
          <p:cNvSpPr txBox="1"/>
          <p:nvPr/>
        </p:nvSpPr>
        <p:spPr bwMode="black">
          <a:xfrm>
            <a:off x="232279" y="2361303"/>
            <a:ext cx="4325210" cy="3927737"/>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r>
              <a:rPr lang="en-US" altLang="zh-CN" kern="1200" cap="none" noProof="0" dirty="0" smtClean="0">
                <a:solidFill>
                  <a:srgbClr val="31537C"/>
                </a:solidFill>
                <a:latin typeface="맑은 고딕" panose="020B0503020000020004" pitchFamily="50" charset="-127"/>
                <a:ea typeface="맑은 고딕" panose="020B0503020000020004" pitchFamily="50" charset="-127"/>
                <a:cs typeface="Helvetica Neue"/>
              </a:rPr>
              <a:t> </a:t>
            </a:r>
            <a:r>
              <a:rPr lang="en-US" altLang="zh-CN" dirty="0" smtClean="0">
                <a:solidFill>
                  <a:srgbClr val="31537C"/>
                </a:solidFill>
                <a:latin typeface="맑은 고딕" panose="020B0503020000020004" pitchFamily="50" charset="-127"/>
                <a:ea typeface="맑은 고딕" panose="020B0503020000020004" pitchFamily="50" charset="-127"/>
                <a:cs typeface="Helvetica Neue"/>
              </a:rPr>
              <a:t>Multi-Core</a:t>
            </a:r>
            <a:r>
              <a:rPr lang="en-US" altLang="zh-CN" kern="1200" cap="none" noProof="0" dirty="0" smtClean="0">
                <a:solidFill>
                  <a:srgbClr val="31537C"/>
                </a:solidFill>
                <a:latin typeface="맑은 고딕" panose="020B0503020000020004" pitchFamily="50" charset="-127"/>
                <a:ea typeface="맑은 고딕" panose="020B0503020000020004" pitchFamily="50" charset="-127"/>
                <a:cs typeface="Helvetica Neue"/>
              </a:rPr>
              <a:t> CPU</a:t>
            </a:r>
            <a:r>
              <a:rPr lang="ko-KR" altLang="en-US" kern="1200" cap="none" noProof="0" dirty="0" smtClean="0">
                <a:solidFill>
                  <a:srgbClr val="31537C"/>
                </a:solidFill>
                <a:latin typeface="맑은 고딕" panose="020B0503020000020004" pitchFamily="50" charset="-127"/>
                <a:ea typeface="맑은 고딕" panose="020B0503020000020004" pitchFamily="50" charset="-127"/>
                <a:cs typeface="Helvetica Neue"/>
              </a:rPr>
              <a:t>를 지원하는 </a:t>
            </a:r>
            <a:r>
              <a:rPr lang="en-US" altLang="ko-KR" kern="1200" cap="none" noProof="0" dirty="0" smtClean="0">
                <a:solidFill>
                  <a:srgbClr val="31537C"/>
                </a:solidFill>
                <a:latin typeface="맑은 고딕" panose="020B0503020000020004" pitchFamily="50" charset="-127"/>
                <a:ea typeface="맑은 고딕" panose="020B0503020000020004" pitchFamily="50" charset="-127"/>
                <a:cs typeface="Helvetica Neue"/>
              </a:rPr>
              <a:t>FT </a:t>
            </a:r>
            <a:r>
              <a:rPr lang="ko-KR" altLang="en-US" kern="1200" cap="none" noProof="0" dirty="0" smtClean="0">
                <a:solidFill>
                  <a:srgbClr val="31537C"/>
                </a:solidFill>
                <a:latin typeface="맑은 고딕" panose="020B0503020000020004" pitchFamily="50" charset="-127"/>
                <a:ea typeface="맑은 고딕" panose="020B0503020000020004" pitchFamily="50" charset="-127"/>
                <a:cs typeface="Helvetica Neue"/>
              </a:rPr>
              <a:t>솔루션</a:t>
            </a:r>
            <a:endParaRPr lang="en-US" altLang="zh-CN" kern="1200" cap="none" noProof="0" dirty="0" smtClean="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tabLst/>
            </a:pPr>
            <a:endParaRPr lang="en-US" altLang="zh-CN" kern="1200" cap="none" noProof="0" dirty="0" smtClean="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r>
              <a:rPr lang="en-US" altLang="zh-CN" dirty="0" smtClean="0">
                <a:solidFill>
                  <a:srgbClr val="31537C"/>
                </a:solidFill>
                <a:latin typeface="맑은 고딕" panose="020B0503020000020004" pitchFamily="50" charset="-127"/>
                <a:ea typeface="맑은 고딕" panose="020B0503020000020004" pitchFamily="50" charset="-127"/>
                <a:cs typeface="Helvetica Neue"/>
              </a:rPr>
              <a:t> </a:t>
            </a:r>
            <a:r>
              <a:rPr lang="ko-KR" altLang="en-US" dirty="0" smtClean="0">
                <a:solidFill>
                  <a:srgbClr val="31537C"/>
                </a:solidFill>
                <a:latin typeface="맑은 고딕" panose="020B0503020000020004" pitchFamily="50" charset="-127"/>
                <a:ea typeface="맑은 고딕" panose="020B0503020000020004" pitchFamily="50" charset="-127"/>
                <a:cs typeface="Helvetica Neue"/>
              </a:rPr>
              <a:t>유연성 및 신뢰성 보장</a:t>
            </a:r>
            <a:endParaRPr lang="en-US" altLang="zh-CN" kern="1200" cap="none" noProof="0" dirty="0" smtClean="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endParaRPr lang="en-US" altLang="zh-CN" kern="1200" cap="none" noProof="0" dirty="0" smtClean="0">
              <a:solidFill>
                <a:srgbClr val="31537C"/>
              </a:solidFill>
              <a:latin typeface="맑은 고딕" panose="020B0503020000020004" pitchFamily="50" charset="-127"/>
              <a:ea typeface="맑은 고딕" panose="020B0503020000020004" pitchFamily="50" charset="-127"/>
              <a:cs typeface="Helvetica Neue"/>
            </a:endParaRPr>
          </a:p>
          <a:p>
            <a:pPr fontAlgn="base">
              <a:lnSpc>
                <a:spcPct val="90000"/>
              </a:lnSpc>
              <a:spcBef>
                <a:spcPct val="0"/>
              </a:spcBef>
              <a:spcAft>
                <a:spcPct val="0"/>
              </a:spcAft>
              <a:buFont typeface="Arial" pitchFamily="34" charset="0"/>
              <a:buChar char="•"/>
            </a:pPr>
            <a:r>
              <a:rPr lang="en-US" noProof="0" dirty="0" smtClean="0">
                <a:solidFill>
                  <a:srgbClr val="31537C"/>
                </a:solidFill>
                <a:latin typeface="맑은 고딕" panose="020B0503020000020004" pitchFamily="50" charset="-127"/>
                <a:ea typeface="맑은 고딕" panose="020B0503020000020004" pitchFamily="50" charset="-127"/>
                <a:cs typeface="Helvetica Neue"/>
              </a:rPr>
              <a:t> </a:t>
            </a:r>
            <a:r>
              <a:rPr lang="ko-KR" altLang="en-US" noProof="0" dirty="0" smtClean="0">
                <a:solidFill>
                  <a:srgbClr val="31537C"/>
                </a:solidFill>
                <a:latin typeface="맑은 고딕" panose="020B0503020000020004" pitchFamily="50" charset="-127"/>
                <a:ea typeface="맑은 고딕" panose="020B0503020000020004" pitchFamily="50" charset="-127"/>
                <a:cs typeface="Helvetica Neue"/>
              </a:rPr>
              <a:t>표준 </a:t>
            </a:r>
            <a:r>
              <a:rPr lang="en-US" noProof="0" dirty="0" smtClean="0">
                <a:solidFill>
                  <a:srgbClr val="31537C"/>
                </a:solidFill>
                <a:latin typeface="맑은 고딕" panose="020B0503020000020004" pitchFamily="50" charset="-127"/>
                <a:ea typeface="맑은 고딕" panose="020B0503020000020004" pitchFamily="50" charset="-127"/>
                <a:cs typeface="Helvetica Neue"/>
              </a:rPr>
              <a:t>86 </a:t>
            </a:r>
            <a:r>
              <a:rPr lang="ko-KR" altLang="en-US" noProof="0" dirty="0" smtClean="0">
                <a:solidFill>
                  <a:srgbClr val="31537C"/>
                </a:solidFill>
                <a:latin typeface="맑은 고딕" panose="020B0503020000020004" pitchFamily="50" charset="-127"/>
                <a:ea typeface="맑은 고딕" panose="020B0503020000020004" pitchFamily="50" charset="-127"/>
                <a:cs typeface="Helvetica Neue"/>
              </a:rPr>
              <a:t>서버 환경 지원</a:t>
            </a:r>
            <a:endParaRPr lang="en-US" altLang="ko-KR" noProof="0" dirty="0" smtClean="0">
              <a:solidFill>
                <a:srgbClr val="31537C"/>
              </a:solidFill>
              <a:latin typeface="맑은 고딕" panose="020B0503020000020004" pitchFamily="50" charset="-127"/>
              <a:ea typeface="맑은 고딕" panose="020B0503020000020004" pitchFamily="50" charset="-127"/>
              <a:cs typeface="Helvetica Neue"/>
            </a:endParaRPr>
          </a:p>
          <a:p>
            <a:pPr fontAlgn="base">
              <a:lnSpc>
                <a:spcPct val="90000"/>
              </a:lnSpc>
              <a:spcBef>
                <a:spcPct val="0"/>
              </a:spcBef>
              <a:spcAft>
                <a:spcPct val="0"/>
              </a:spcAft>
            </a:pPr>
            <a:r>
              <a:rPr lang="en-US" altLang="ko-KR" dirty="0">
                <a:solidFill>
                  <a:srgbClr val="31537C"/>
                </a:solidFill>
                <a:latin typeface="맑은 고딕" panose="020B0503020000020004" pitchFamily="50" charset="-127"/>
                <a:ea typeface="맑은 고딕" panose="020B0503020000020004" pitchFamily="50" charset="-127"/>
                <a:cs typeface="Helvetica Neue"/>
              </a:rPr>
              <a:t> </a:t>
            </a:r>
            <a:r>
              <a:rPr lang="en-US" altLang="ko-KR" dirty="0" smtClean="0">
                <a:solidFill>
                  <a:srgbClr val="31537C"/>
                </a:solidFill>
                <a:latin typeface="맑은 고딕" panose="020B0503020000020004" pitchFamily="50" charset="-127"/>
                <a:ea typeface="맑은 고딕" panose="020B0503020000020004" pitchFamily="50" charset="-127"/>
                <a:cs typeface="Helvetica Neue"/>
              </a:rPr>
              <a:t>  </a:t>
            </a:r>
            <a:r>
              <a:rPr lang="en-US" altLang="ko-KR" noProof="0" dirty="0" smtClean="0">
                <a:solidFill>
                  <a:srgbClr val="31537C"/>
                </a:solidFill>
                <a:latin typeface="맑은 고딕" panose="020B0503020000020004" pitchFamily="50" charset="-127"/>
                <a:ea typeface="맑은 고딕" panose="020B0503020000020004" pitchFamily="50" charset="-127"/>
                <a:cs typeface="Helvetica Neue"/>
              </a:rPr>
              <a:t>(</a:t>
            </a:r>
            <a:r>
              <a:rPr lang="en-US" altLang="zh-CN" dirty="0" smtClean="0">
                <a:solidFill>
                  <a:srgbClr val="31537C"/>
                </a:solidFill>
                <a:latin typeface="맑은 고딕" panose="020B0503020000020004" pitchFamily="50" charset="-127"/>
                <a:ea typeface="맑은 고딕" panose="020B0503020000020004" pitchFamily="50" charset="-127"/>
                <a:cs typeface="Helvetica Neue"/>
              </a:rPr>
              <a:t>Dell, HP, IBM, Intel,..)</a:t>
            </a:r>
            <a:endParaRPr lang="en-US" noProof="0" dirty="0" smtClean="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endParaRPr lang="en-US" kern="1200" cap="none" dirty="0" smtClean="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r>
              <a:rPr lang="en-US" noProof="0" dirty="0" smtClean="0">
                <a:solidFill>
                  <a:srgbClr val="31537C"/>
                </a:solidFill>
                <a:latin typeface="맑은 고딕" panose="020B0503020000020004" pitchFamily="50" charset="-127"/>
                <a:ea typeface="맑은 고딕" panose="020B0503020000020004" pitchFamily="50" charset="-127"/>
                <a:cs typeface="Helvetica Neue"/>
              </a:rPr>
              <a:t> Windows, Linux </a:t>
            </a:r>
            <a:r>
              <a:rPr lang="ko-KR" altLang="en-US" noProof="0" dirty="0" smtClean="0">
                <a:solidFill>
                  <a:srgbClr val="31537C"/>
                </a:solidFill>
                <a:latin typeface="맑은 고딕" panose="020B0503020000020004" pitchFamily="50" charset="-127"/>
                <a:ea typeface="맑은 고딕" panose="020B0503020000020004" pitchFamily="50" charset="-127"/>
                <a:cs typeface="Helvetica Neue"/>
              </a:rPr>
              <a:t>지원</a:t>
            </a:r>
            <a:endParaRPr lang="en-US" noProof="0" dirty="0" smtClean="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endParaRPr lang="en-US" kern="1200" cap="none" dirty="0" smtClean="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r>
              <a:rPr lang="en-US" noProof="0" dirty="0" smtClean="0">
                <a:solidFill>
                  <a:srgbClr val="31537C"/>
                </a:solidFill>
                <a:latin typeface="맑은 고딕" panose="020B0503020000020004" pitchFamily="50" charset="-127"/>
                <a:ea typeface="맑은 고딕" panose="020B0503020000020004" pitchFamily="50" charset="-127"/>
                <a:cs typeface="Helvetica Neue"/>
              </a:rPr>
              <a:t> </a:t>
            </a:r>
            <a:r>
              <a:rPr lang="ko-KR" altLang="en-US" noProof="0" dirty="0" smtClean="0">
                <a:solidFill>
                  <a:srgbClr val="31537C"/>
                </a:solidFill>
                <a:latin typeface="맑은 고딕" panose="020B0503020000020004" pitchFamily="50" charset="-127"/>
                <a:ea typeface="맑은 고딕" panose="020B0503020000020004" pitchFamily="50" charset="-127"/>
                <a:cs typeface="Helvetica Neue"/>
              </a:rPr>
              <a:t>어플리케이션 수정 없는 </a:t>
            </a:r>
            <a:endParaRPr lang="en-US" altLang="ko-KR" noProof="0" dirty="0" smtClean="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tabLst/>
            </a:pPr>
            <a:r>
              <a:rPr lang="en-US" altLang="ko-KR" dirty="0">
                <a:solidFill>
                  <a:srgbClr val="31537C"/>
                </a:solidFill>
                <a:latin typeface="맑은 고딕" panose="020B0503020000020004" pitchFamily="50" charset="-127"/>
                <a:ea typeface="맑은 고딕" panose="020B0503020000020004" pitchFamily="50" charset="-127"/>
                <a:cs typeface="Helvetica Neue"/>
              </a:rPr>
              <a:t> </a:t>
            </a:r>
            <a:r>
              <a:rPr lang="en-US" altLang="ko-KR" dirty="0" smtClean="0">
                <a:solidFill>
                  <a:srgbClr val="31537C"/>
                </a:solidFill>
                <a:latin typeface="맑은 고딕" panose="020B0503020000020004" pitchFamily="50" charset="-127"/>
                <a:ea typeface="맑은 고딕" panose="020B0503020000020004" pitchFamily="50" charset="-127"/>
                <a:cs typeface="Helvetica Neue"/>
              </a:rPr>
              <a:t> </a:t>
            </a:r>
            <a:r>
              <a:rPr lang="en-US" altLang="ko-KR" noProof="0" dirty="0" smtClean="0">
                <a:solidFill>
                  <a:srgbClr val="31537C"/>
                </a:solidFill>
                <a:latin typeface="맑은 고딕" panose="020B0503020000020004" pitchFamily="50" charset="-127"/>
                <a:ea typeface="맑은 고딕" panose="020B0503020000020004" pitchFamily="50" charset="-127"/>
                <a:cs typeface="Helvetica Neue"/>
              </a:rPr>
              <a:t>100% </a:t>
            </a:r>
            <a:r>
              <a:rPr lang="ko-KR" altLang="en-US" noProof="0" dirty="0" smtClean="0">
                <a:solidFill>
                  <a:srgbClr val="31537C"/>
                </a:solidFill>
                <a:latin typeface="맑은 고딕" panose="020B0503020000020004" pitchFamily="50" charset="-127"/>
                <a:ea typeface="맑은 고딕" panose="020B0503020000020004" pitchFamily="50" charset="-127"/>
                <a:cs typeface="Helvetica Neue"/>
              </a:rPr>
              <a:t>호환성 보장</a:t>
            </a:r>
            <a:endParaRPr lang="en-US" noProof="0" dirty="0" smtClean="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endParaRPr lang="en-US" kern="1200" cap="none" dirty="0" smtClean="0">
              <a:solidFill>
                <a:srgbClr val="31537C"/>
              </a:solidFill>
              <a:latin typeface="맑은 고딕" panose="020B0503020000020004" pitchFamily="50" charset="-127"/>
              <a:ea typeface="맑은 고딕" panose="020B0503020000020004" pitchFamily="50" charset="-127"/>
              <a:cs typeface="Helvetica Neue"/>
            </a:endParaRPr>
          </a:p>
          <a:p>
            <a:pPr marL="0" marR="0" indent="0" algn="l" defTabSz="914400" rtl="0" eaLnBrk="1" fontAlgn="base" latinLnBrk="0" hangingPunct="1">
              <a:lnSpc>
                <a:spcPct val="90000"/>
              </a:lnSpc>
              <a:spcBef>
                <a:spcPct val="0"/>
              </a:spcBef>
              <a:spcAft>
                <a:spcPct val="0"/>
              </a:spcAft>
              <a:buClrTx/>
              <a:buSzTx/>
              <a:buFont typeface="Arial" pitchFamily="34" charset="0"/>
              <a:buChar char="•"/>
              <a:tabLst/>
            </a:pPr>
            <a:r>
              <a:rPr lang="en-US" noProof="0" dirty="0" smtClean="0">
                <a:solidFill>
                  <a:srgbClr val="31537C"/>
                </a:solidFill>
                <a:latin typeface="맑은 고딕" panose="020B0503020000020004" pitchFamily="50" charset="-127"/>
                <a:ea typeface="맑은 고딕" panose="020B0503020000020004" pitchFamily="50" charset="-127"/>
                <a:cs typeface="Helvetica Neue"/>
              </a:rPr>
              <a:t> </a:t>
            </a:r>
            <a:r>
              <a:rPr lang="ko-KR" altLang="en-US" noProof="0" dirty="0" smtClean="0">
                <a:solidFill>
                  <a:srgbClr val="31537C"/>
                </a:solidFill>
                <a:latin typeface="맑은 고딕" panose="020B0503020000020004" pitchFamily="50" charset="-127"/>
                <a:ea typeface="맑은 고딕" panose="020B0503020000020004" pitchFamily="50" charset="-127"/>
                <a:cs typeface="Helvetica Neue"/>
              </a:rPr>
              <a:t>재해대비를 위한 </a:t>
            </a:r>
            <a:r>
              <a:rPr lang="en-US" noProof="0" dirty="0" smtClean="0">
                <a:solidFill>
                  <a:srgbClr val="31537C"/>
                </a:solidFill>
                <a:latin typeface="맑은 고딕" panose="020B0503020000020004" pitchFamily="50" charset="-127"/>
                <a:ea typeface="맑은 고딕" panose="020B0503020000020004" pitchFamily="50" charset="-127"/>
                <a:cs typeface="Helvetica Neue"/>
              </a:rPr>
              <a:t>Split-site </a:t>
            </a:r>
            <a:r>
              <a:rPr lang="ko-KR" altLang="en-US" noProof="0" dirty="0" smtClean="0">
                <a:solidFill>
                  <a:srgbClr val="31537C"/>
                </a:solidFill>
                <a:latin typeface="맑은 고딕" panose="020B0503020000020004" pitchFamily="50" charset="-127"/>
                <a:ea typeface="맑은 고딕" panose="020B0503020000020004" pitchFamily="50" charset="-127"/>
                <a:cs typeface="Helvetica Neue"/>
              </a:rPr>
              <a:t>구성 지원</a:t>
            </a:r>
            <a:endParaRPr lang="en-US" kern="1200" cap="none" noProof="0" dirty="0" smtClean="0">
              <a:solidFill>
                <a:srgbClr val="31537C"/>
              </a:solidFill>
              <a:latin typeface="맑은 고딕" panose="020B0503020000020004" pitchFamily="50" charset="-127"/>
              <a:ea typeface="맑은 고딕" panose="020B0503020000020004" pitchFamily="50" charset="-127"/>
              <a:cs typeface="Helvetica Neue"/>
            </a:endParaRPr>
          </a:p>
        </p:txBody>
      </p:sp>
      <p:grpSp>
        <p:nvGrpSpPr>
          <p:cNvPr id="4" name="그룹 3"/>
          <p:cNvGrpSpPr/>
          <p:nvPr/>
        </p:nvGrpSpPr>
        <p:grpSpPr>
          <a:xfrm>
            <a:off x="3458599" y="1557160"/>
            <a:ext cx="790560" cy="828645"/>
            <a:chOff x="3458599" y="1557160"/>
            <a:chExt cx="790560" cy="828645"/>
          </a:xfrm>
        </p:grpSpPr>
        <p:pic>
          <p:nvPicPr>
            <p:cNvPr id="11" name="Picture 5" descr="C:\Users\nturnbull\AppData\Local\Microsoft\Windows\Temporary Internet Files\Content.IE5\BL4KR3E9\MCj04352420000[1].png"/>
            <p:cNvPicPr>
              <a:picLocks noChangeAspect="1" noChangeArrowheads="1"/>
            </p:cNvPicPr>
            <p:nvPr/>
          </p:nvPicPr>
          <p:blipFill>
            <a:blip r:embed="rId4" cstate="print"/>
            <a:srcRect/>
            <a:stretch>
              <a:fillRect/>
            </a:stretch>
          </p:blipFill>
          <p:spPr bwMode="auto">
            <a:xfrm>
              <a:off x="3754477" y="1557160"/>
              <a:ext cx="494682" cy="792805"/>
            </a:xfrm>
            <a:prstGeom prst="rect">
              <a:avLst/>
            </a:prstGeom>
            <a:noFill/>
            <a:ln w="9525">
              <a:noFill/>
              <a:miter lim="800000"/>
              <a:headEnd/>
              <a:tailEnd/>
            </a:ln>
            <a:effectLst>
              <a:outerShdw blurRad="50800" dist="50800" dir="5400000" algn="ctr" rotWithShape="0">
                <a:srgbClr val="000000">
                  <a:alpha val="48000"/>
                </a:srgbClr>
              </a:outerShdw>
            </a:effectLst>
          </p:spPr>
        </p:pic>
        <p:pic>
          <p:nvPicPr>
            <p:cNvPr id="12" name="Picture 5" descr="C:\Users\nturnbull\AppData\Local\Microsoft\Windows\Temporary Internet Files\Content.IE5\BL4KR3E9\MCj04352420000[1].png"/>
            <p:cNvPicPr>
              <a:picLocks noChangeAspect="1" noChangeArrowheads="1"/>
            </p:cNvPicPr>
            <p:nvPr/>
          </p:nvPicPr>
          <p:blipFill>
            <a:blip r:embed="rId4" cstate="print"/>
            <a:srcRect/>
            <a:stretch>
              <a:fillRect/>
            </a:stretch>
          </p:blipFill>
          <p:spPr bwMode="auto">
            <a:xfrm>
              <a:off x="3458599" y="1580278"/>
              <a:ext cx="494682" cy="792805"/>
            </a:xfrm>
            <a:prstGeom prst="rect">
              <a:avLst/>
            </a:prstGeom>
            <a:noFill/>
            <a:ln w="9525">
              <a:noFill/>
              <a:miter lim="800000"/>
              <a:headEnd/>
              <a:tailEnd/>
            </a:ln>
            <a:effectLst>
              <a:outerShdw blurRad="50800" dist="50800" dir="5400000" algn="ctr" rotWithShape="0">
                <a:srgbClr val="000000">
                  <a:alpha val="48000"/>
                </a:srgbClr>
              </a:outerShdw>
            </a:effectLst>
          </p:spPr>
        </p:pic>
        <p:pic>
          <p:nvPicPr>
            <p:cNvPr id="13" name="Picture 12" descr="CloudeLightBlue.png"/>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3755074" y="1919295"/>
              <a:ext cx="469191" cy="466510"/>
            </a:xfrm>
            <a:prstGeom prst="rect">
              <a:avLst/>
            </a:prstGeom>
          </p:spPr>
        </p:pic>
      </p:grpSp>
      <p:pic>
        <p:nvPicPr>
          <p:cNvPr id="23"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8419" y="1134761"/>
            <a:ext cx="1641512" cy="306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80663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fontAlgn="base">
              <a:spcBef>
                <a:spcPct val="0"/>
              </a:spcBef>
              <a:spcAft>
                <a:spcPct val="0"/>
              </a:spcAft>
              <a:defRPr/>
            </a:pPr>
            <a:fld id="{C2BF90A9-4355-4E98-BCF6-C1E61A80C614}" type="slidenum">
              <a:rPr lang="en-US" smtClean="0"/>
              <a:pPr fontAlgn="base">
                <a:spcBef>
                  <a:spcPct val="0"/>
                </a:spcBef>
                <a:spcAft>
                  <a:spcPct val="0"/>
                </a:spcAft>
                <a:defRPr/>
              </a:pPr>
              <a:t>51</a:t>
            </a:fld>
            <a:endParaRPr lang="en-US" dirty="0"/>
          </a:p>
        </p:txBody>
      </p:sp>
      <p:sp>
        <p:nvSpPr>
          <p:cNvPr id="3" name="Footer Placeholder 2"/>
          <p:cNvSpPr>
            <a:spLocks noGrp="1"/>
          </p:cNvSpPr>
          <p:nvPr>
            <p:ph type="ftr" sz="quarter" idx="3"/>
          </p:nvPr>
        </p:nvSpPr>
        <p:spPr/>
        <p:txBody>
          <a:bodyPr/>
          <a:lstStyle/>
          <a:p>
            <a:pPr>
              <a:defRPr/>
            </a:pPr>
            <a:r>
              <a:rPr lang="en-US" smtClean="0"/>
              <a:t>Stratus Technologies Confidential</a:t>
            </a: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3629386272"/>
              </p:ext>
            </p:extLst>
          </p:nvPr>
        </p:nvGraphicFramePr>
        <p:xfrm>
          <a:off x="362853" y="1690906"/>
          <a:ext cx="8210867" cy="4272684"/>
        </p:xfrm>
        <a:graphic>
          <a:graphicData uri="http://schemas.openxmlformats.org/drawingml/2006/table">
            <a:tbl>
              <a:tblPr firstRow="1" bandRow="1">
                <a:tableStyleId>{5C22544A-7EE6-4342-B048-85BDC9FD1C3A}</a:tableStyleId>
              </a:tblPr>
              <a:tblGrid>
                <a:gridCol w="2914605"/>
                <a:gridCol w="2817616"/>
                <a:gridCol w="2478646"/>
              </a:tblGrid>
              <a:tr h="432204">
                <a:tc>
                  <a:txBody>
                    <a:bodyPr/>
                    <a:lstStyle/>
                    <a:p>
                      <a:pPr algn="ctr"/>
                      <a:endParaRPr lang="en-US" sz="1200" dirty="0"/>
                    </a:p>
                  </a:txBody>
                  <a:tcPr>
                    <a:solidFill>
                      <a:schemeClr val="bg1"/>
                    </a:solidFill>
                  </a:tcPr>
                </a:tc>
                <a:tc>
                  <a:txBody>
                    <a:bodyPr/>
                    <a:lstStyle/>
                    <a:p>
                      <a:pPr algn="ctr"/>
                      <a:endParaRPr lang="en-US" sz="1200" dirty="0"/>
                    </a:p>
                  </a:txBody>
                  <a:tcPr>
                    <a:solidFill>
                      <a:schemeClr val="bg1"/>
                    </a:solidFill>
                  </a:tcPr>
                </a:tc>
                <a:tc>
                  <a:txBody>
                    <a:bodyPr/>
                    <a:lstStyle/>
                    <a:p>
                      <a:pPr algn="ctr"/>
                      <a:endParaRPr lang="en-US" sz="1200" dirty="0"/>
                    </a:p>
                  </a:txBody>
                  <a:tcPr>
                    <a:solidFill>
                      <a:schemeClr val="bg1"/>
                    </a:solidFill>
                  </a:tcPr>
                </a:tc>
              </a:tr>
              <a:tr h="219473">
                <a:tc>
                  <a:txBody>
                    <a:bodyPr/>
                    <a:lstStyle/>
                    <a:p>
                      <a:pPr algn="r"/>
                      <a:r>
                        <a:rPr lang="ko-KR" altLang="en-US" sz="1200" b="1" dirty="0" smtClean="0">
                          <a:latin typeface="맑은 고딕" panose="020B0503020000020004" pitchFamily="50" charset="-127"/>
                          <a:ea typeface="맑은 고딕" panose="020B0503020000020004" pitchFamily="50" charset="-127"/>
                        </a:rPr>
                        <a:t>운영방식</a:t>
                      </a:r>
                      <a:endParaRPr lang="en-US" sz="1200" b="1" dirty="0">
                        <a:latin typeface="맑은 고딕" panose="020B0503020000020004" pitchFamily="50" charset="-127"/>
                        <a:ea typeface="맑은 고딕" panose="020B0503020000020004" pitchFamily="50" charset="-127"/>
                      </a:endParaRPr>
                    </a:p>
                  </a:txBody>
                  <a:tcPr>
                    <a:solidFill>
                      <a:schemeClr val="bg1"/>
                    </a:solidFill>
                  </a:tcPr>
                </a:tc>
                <a:tc>
                  <a:txBody>
                    <a:bodyPr/>
                    <a:lstStyle/>
                    <a:p>
                      <a:pPr algn="ctr"/>
                      <a:r>
                        <a:rPr lang="en-US" sz="1200" dirty="0" smtClean="0"/>
                        <a:t>Software </a:t>
                      </a:r>
                      <a:r>
                        <a:rPr lang="en-US" altLang="zh-CN" sz="1200" dirty="0" smtClean="0"/>
                        <a:t>FT</a:t>
                      </a:r>
                      <a:endParaRPr lang="en-US" sz="1200" dirty="0"/>
                    </a:p>
                  </a:txBody>
                  <a:tcPr/>
                </a:tc>
                <a:tc>
                  <a:txBody>
                    <a:bodyPr/>
                    <a:lstStyle/>
                    <a:p>
                      <a:pPr algn="ctr"/>
                      <a:r>
                        <a:rPr lang="en-US" sz="1200" dirty="0" smtClean="0"/>
                        <a:t>Hardware FT</a:t>
                      </a:r>
                      <a:endParaRPr lang="en-US" sz="1200" dirty="0"/>
                    </a:p>
                  </a:txBody>
                  <a:tcPr/>
                </a:tc>
              </a:tr>
              <a:tr h="219473">
                <a:tc>
                  <a:txBody>
                    <a:bodyPr/>
                    <a:lstStyle/>
                    <a:p>
                      <a:pPr algn="r"/>
                      <a:r>
                        <a:rPr lang="ko-KR" altLang="en-US" sz="1200" b="1" dirty="0" smtClean="0">
                          <a:latin typeface="맑은 고딕" panose="020B0503020000020004" pitchFamily="50" charset="-127"/>
                          <a:ea typeface="맑은 고딕" panose="020B0503020000020004" pitchFamily="50" charset="-127"/>
                        </a:rPr>
                        <a:t>하드웨어 호환성</a:t>
                      </a:r>
                      <a:endParaRPr lang="en-US" sz="1200" b="1" dirty="0">
                        <a:latin typeface="맑은 고딕" panose="020B0503020000020004" pitchFamily="50" charset="-127"/>
                        <a:ea typeface="맑은 고딕" panose="020B0503020000020004" pitchFamily="50" charset="-127"/>
                      </a:endParaRPr>
                    </a:p>
                  </a:txBody>
                  <a:tcPr>
                    <a:solidFill>
                      <a:schemeClr val="bg1"/>
                    </a:solidFill>
                  </a:tcPr>
                </a:tc>
                <a:tc>
                  <a:txBody>
                    <a:bodyPr/>
                    <a:lstStyle/>
                    <a:p>
                      <a:pPr algn="ctr"/>
                      <a:r>
                        <a:rPr lang="en-US" sz="1200" dirty="0" smtClean="0"/>
                        <a:t>2 x Industry</a:t>
                      </a:r>
                      <a:r>
                        <a:rPr lang="en-US" sz="1200" baseline="0" dirty="0" smtClean="0"/>
                        <a:t> standard x86 server</a:t>
                      </a:r>
                      <a:endParaRPr lang="en-US" sz="1200" dirty="0"/>
                    </a:p>
                  </a:txBody>
                  <a:tcPr/>
                </a:tc>
                <a:tc>
                  <a:txBody>
                    <a:bodyPr/>
                    <a:lstStyle/>
                    <a:p>
                      <a:pPr algn="ctr"/>
                      <a:r>
                        <a:rPr lang="en-US" sz="1200" dirty="0" smtClean="0"/>
                        <a:t>1 x Stratus</a:t>
                      </a:r>
                      <a:r>
                        <a:rPr lang="en-US" sz="1200" baseline="0" dirty="0" smtClean="0"/>
                        <a:t> </a:t>
                      </a:r>
                      <a:r>
                        <a:rPr lang="en-US" sz="1200" baseline="0" dirty="0" err="1" smtClean="0"/>
                        <a:t>ftServer</a:t>
                      </a:r>
                      <a:endParaRPr lang="en-US" sz="1200" dirty="0"/>
                    </a:p>
                  </a:txBody>
                  <a:tcPr/>
                </a:tc>
              </a:tr>
              <a:tr h="219473">
                <a:tc>
                  <a:txBody>
                    <a:bodyPr/>
                    <a:lstStyle/>
                    <a:p>
                      <a:pPr algn="r"/>
                      <a:r>
                        <a:rPr lang="ko-KR" altLang="en-US" sz="1200" b="1" dirty="0" smtClean="0">
                          <a:latin typeface="맑은 고딕" panose="020B0503020000020004" pitchFamily="50" charset="-127"/>
                          <a:ea typeface="맑은 고딕" panose="020B0503020000020004" pitchFamily="50" charset="-127"/>
                        </a:rPr>
                        <a:t>물리적 이중화</a:t>
                      </a:r>
                      <a:endParaRPr lang="en-US" sz="1200" b="1" dirty="0">
                        <a:latin typeface="맑은 고딕" panose="020B0503020000020004" pitchFamily="50" charset="-127"/>
                        <a:ea typeface="맑은 고딕" panose="020B0503020000020004" pitchFamily="50" charset="-127"/>
                      </a:endParaRPr>
                    </a:p>
                  </a:txBody>
                  <a:tcPr>
                    <a:solidFill>
                      <a:schemeClr val="bg1"/>
                    </a:solidFill>
                  </a:tcPr>
                </a:tc>
                <a:tc>
                  <a:txBody>
                    <a:bodyPr/>
                    <a:lstStyle/>
                    <a:p>
                      <a:pPr algn="ctr"/>
                      <a:r>
                        <a:rPr lang="en-US" altLang="zh-CN" sz="1200" dirty="0" smtClean="0"/>
                        <a:t>Yes</a:t>
                      </a:r>
                      <a:endParaRPr lang="en-US" sz="1200" dirty="0"/>
                    </a:p>
                  </a:txBody>
                  <a:tcPr/>
                </a:tc>
                <a:tc>
                  <a:txBody>
                    <a:bodyPr/>
                    <a:lstStyle/>
                    <a:p>
                      <a:pPr algn="ctr"/>
                      <a:r>
                        <a:rPr lang="en-US" altLang="zh-CN" sz="1200" dirty="0" smtClean="0"/>
                        <a:t>Yes</a:t>
                      </a:r>
                      <a:endParaRPr lang="en-US" sz="1200" dirty="0"/>
                    </a:p>
                  </a:txBody>
                  <a:tcPr/>
                </a:tc>
              </a:tr>
              <a:tr h="219473">
                <a:tc>
                  <a:txBody>
                    <a:bodyPr/>
                    <a:lstStyle/>
                    <a:p>
                      <a:pPr algn="r"/>
                      <a:r>
                        <a:rPr lang="ko-KR" altLang="en-US" sz="1200" b="1" dirty="0" smtClean="0">
                          <a:latin typeface="맑은 고딕" panose="020B0503020000020004" pitchFamily="50" charset="-127"/>
                          <a:ea typeface="맑은 고딕" panose="020B0503020000020004" pitchFamily="50" charset="-127"/>
                        </a:rPr>
                        <a:t>단위</a:t>
                      </a:r>
                      <a:r>
                        <a:rPr lang="en-US" altLang="ko-KR" sz="1200" b="1" dirty="0" smtClean="0">
                          <a:latin typeface="맑은 고딕" panose="020B0503020000020004" pitchFamily="50" charset="-127"/>
                          <a:ea typeface="맑은 고딕" panose="020B0503020000020004" pitchFamily="50" charset="-127"/>
                        </a:rPr>
                        <a:t>(disk, </a:t>
                      </a:r>
                      <a:r>
                        <a:rPr lang="en-US" altLang="ko-KR" sz="1200" b="1" dirty="0" err="1" smtClean="0">
                          <a:latin typeface="맑은 고딕" panose="020B0503020000020004" pitchFamily="50" charset="-127"/>
                          <a:ea typeface="맑은 고딕" panose="020B0503020000020004" pitchFamily="50" charset="-127"/>
                        </a:rPr>
                        <a:t>nw</a:t>
                      </a:r>
                      <a:r>
                        <a:rPr lang="en-US" altLang="ko-KR" sz="1200" b="1" dirty="0" smtClean="0">
                          <a:latin typeface="맑은 고딕" panose="020B0503020000020004" pitchFamily="50" charset="-127"/>
                          <a:ea typeface="맑은 고딕" panose="020B0503020000020004" pitchFamily="50" charset="-127"/>
                        </a:rPr>
                        <a:t>, memory</a:t>
                      </a:r>
                      <a:r>
                        <a:rPr lang="ko-KR" altLang="en-US" sz="1200" b="1" dirty="0" smtClean="0">
                          <a:latin typeface="맑은 고딕" panose="020B0503020000020004" pitchFamily="50" charset="-127"/>
                          <a:ea typeface="맑은 고딕" panose="020B0503020000020004" pitchFamily="50" charset="-127"/>
                        </a:rPr>
                        <a:t>등</a:t>
                      </a:r>
                      <a:r>
                        <a:rPr lang="en-US" altLang="ko-KR" sz="1200" b="1" dirty="0" smtClean="0">
                          <a:latin typeface="맑은 고딕" panose="020B0503020000020004" pitchFamily="50" charset="-127"/>
                          <a:ea typeface="맑은 고딕" panose="020B0503020000020004" pitchFamily="50" charset="-127"/>
                        </a:rPr>
                        <a:t>)</a:t>
                      </a:r>
                      <a:r>
                        <a:rPr lang="ko-KR" altLang="en-US" sz="1200" b="1" dirty="0" smtClean="0">
                          <a:latin typeface="맑은 고딕" panose="020B0503020000020004" pitchFamily="50" charset="-127"/>
                          <a:ea typeface="맑은 고딕" panose="020B0503020000020004" pitchFamily="50" charset="-127"/>
                        </a:rPr>
                        <a:t> 장애 감지</a:t>
                      </a:r>
                      <a:endParaRPr lang="en-US" sz="1200" b="1" dirty="0">
                        <a:latin typeface="맑은 고딕" panose="020B0503020000020004" pitchFamily="50" charset="-127"/>
                        <a:ea typeface="맑은 고딕" panose="020B0503020000020004" pitchFamily="50" charset="-127"/>
                      </a:endParaRPr>
                    </a:p>
                  </a:txBody>
                  <a:tcPr>
                    <a:solidFill>
                      <a:schemeClr val="bg1"/>
                    </a:solidFill>
                  </a:tcPr>
                </a:tc>
                <a:tc>
                  <a:txBody>
                    <a:bodyPr/>
                    <a:lstStyle/>
                    <a:p>
                      <a:pPr algn="ctr"/>
                      <a:r>
                        <a:rPr lang="en-US" sz="1200" dirty="0" smtClean="0"/>
                        <a:t>Yes</a:t>
                      </a:r>
                      <a:endParaRPr lang="en-US" sz="1200" dirty="0"/>
                    </a:p>
                  </a:txBody>
                  <a:tcPr/>
                </a:tc>
                <a:tc>
                  <a:txBody>
                    <a:bodyPr/>
                    <a:lstStyle/>
                    <a:p>
                      <a:pPr algn="ctr"/>
                      <a:r>
                        <a:rPr lang="en-US" sz="1200" dirty="0" smtClean="0"/>
                        <a:t>Yes</a:t>
                      </a:r>
                      <a:endParaRPr lang="en-US" sz="1200" dirty="0"/>
                    </a:p>
                  </a:txBody>
                  <a:tcPr/>
                </a:tc>
              </a:tr>
              <a:tr h="231817">
                <a:tc>
                  <a:txBody>
                    <a:bodyPr/>
                    <a:lstStyle/>
                    <a:p>
                      <a:pPr algn="r"/>
                      <a:r>
                        <a:rPr lang="ko-KR" altLang="en-US" sz="1200" b="1" dirty="0" smtClean="0">
                          <a:latin typeface="맑은 고딕" panose="020B0503020000020004" pitchFamily="50" charset="-127"/>
                          <a:ea typeface="맑은 고딕" panose="020B0503020000020004" pitchFamily="50" charset="-127"/>
                        </a:rPr>
                        <a:t>단위 장애 </a:t>
                      </a:r>
                      <a:r>
                        <a:rPr lang="ko-KR" altLang="en-US" sz="1200" b="1" dirty="0" err="1" smtClean="0">
                          <a:latin typeface="맑은 고딕" panose="020B0503020000020004" pitchFamily="50" charset="-127"/>
                          <a:ea typeface="맑은 고딕" panose="020B0503020000020004" pitchFamily="50" charset="-127"/>
                        </a:rPr>
                        <a:t>레포팅</a:t>
                      </a:r>
                      <a:endParaRPr lang="en-US" sz="1200" b="1" dirty="0">
                        <a:latin typeface="맑은 고딕" panose="020B0503020000020004" pitchFamily="50" charset="-127"/>
                        <a:ea typeface="맑은 고딕" panose="020B0503020000020004" pitchFamily="50" charset="-127"/>
                      </a:endParaRPr>
                    </a:p>
                  </a:txBody>
                  <a:tcPr>
                    <a:solidFill>
                      <a:schemeClr val="bg1"/>
                    </a:solidFill>
                  </a:tcPr>
                </a:tc>
                <a:tc>
                  <a:txBody>
                    <a:bodyPr/>
                    <a:lstStyle/>
                    <a:p>
                      <a:pPr algn="ctr"/>
                      <a:r>
                        <a:rPr lang="en-US" sz="1200" dirty="0" smtClean="0"/>
                        <a:t>Yes</a:t>
                      </a:r>
                      <a:endParaRPr lang="en-US" sz="1200" dirty="0"/>
                    </a:p>
                  </a:txBody>
                  <a:tcPr/>
                </a:tc>
                <a:tc>
                  <a:txBody>
                    <a:bodyPr/>
                    <a:lstStyle/>
                    <a:p>
                      <a:pPr algn="ctr"/>
                      <a:r>
                        <a:rPr lang="en-US" sz="1200" dirty="0" smtClean="0"/>
                        <a:t>Yes</a:t>
                      </a:r>
                      <a:endParaRPr lang="en-US" sz="1200" dirty="0"/>
                    </a:p>
                  </a:txBody>
                  <a:tcPr/>
                </a:tc>
              </a:tr>
              <a:tr h="219473">
                <a:tc>
                  <a:txBody>
                    <a:bodyPr/>
                    <a:lstStyle/>
                    <a:p>
                      <a:pPr algn="r"/>
                      <a:r>
                        <a:rPr lang="ko-KR" altLang="en-US" sz="1200" b="1" dirty="0" err="1" smtClean="0">
                          <a:latin typeface="맑은 고딕" panose="020B0503020000020004" pitchFamily="50" charset="-127"/>
                          <a:ea typeface="맑은 고딕" panose="020B0503020000020004" pitchFamily="50" charset="-127"/>
                        </a:rPr>
                        <a:t>스트라투스</a:t>
                      </a:r>
                      <a:r>
                        <a:rPr lang="ko-KR" altLang="en-US" sz="1200" b="1" dirty="0" smtClean="0">
                          <a:latin typeface="맑은 고딕" panose="020B0503020000020004" pitchFamily="50" charset="-127"/>
                          <a:ea typeface="맑은 고딕" panose="020B0503020000020004" pitchFamily="50" charset="-127"/>
                        </a:rPr>
                        <a:t> 자동 </a:t>
                      </a:r>
                      <a:r>
                        <a:rPr lang="en-US" sz="1200" b="1" dirty="0" smtClean="0">
                          <a:latin typeface="맑은 고딕" panose="020B0503020000020004" pitchFamily="50" charset="-127"/>
                          <a:ea typeface="맑은 고딕" panose="020B0503020000020004" pitchFamily="50" charset="-127"/>
                        </a:rPr>
                        <a:t>Call-home</a:t>
                      </a:r>
                      <a:endParaRPr lang="en-US" sz="1200" b="1" dirty="0">
                        <a:latin typeface="맑은 고딕" panose="020B0503020000020004" pitchFamily="50" charset="-127"/>
                        <a:ea typeface="맑은 고딕" panose="020B0503020000020004" pitchFamily="50" charset="-127"/>
                      </a:endParaRPr>
                    </a:p>
                  </a:txBody>
                  <a:tcPr>
                    <a:solidFill>
                      <a:schemeClr val="bg1"/>
                    </a:solidFill>
                  </a:tcPr>
                </a:tc>
                <a:tc>
                  <a:txBody>
                    <a:bodyPr/>
                    <a:lstStyle/>
                    <a:p>
                      <a:pPr algn="ctr"/>
                      <a:r>
                        <a:rPr lang="en-US" sz="1200" dirty="0" smtClean="0"/>
                        <a:t>Yes</a:t>
                      </a:r>
                      <a:endParaRPr lang="en-US" sz="1200" dirty="0"/>
                    </a:p>
                  </a:txBody>
                  <a:tcPr/>
                </a:tc>
                <a:tc>
                  <a:txBody>
                    <a:bodyPr/>
                    <a:lstStyle/>
                    <a:p>
                      <a:pPr algn="ctr"/>
                      <a:r>
                        <a:rPr lang="en-US" sz="1200" dirty="0" smtClean="0"/>
                        <a:t>Yes</a:t>
                      </a:r>
                      <a:endParaRPr lang="en-US" sz="1200" dirty="0"/>
                    </a:p>
                  </a:txBody>
                  <a:tcPr/>
                </a:tc>
              </a:tr>
              <a:tr h="219473">
                <a:tc>
                  <a:txBody>
                    <a:bodyPr/>
                    <a:lstStyle/>
                    <a:p>
                      <a:pPr algn="r"/>
                      <a:r>
                        <a:rPr lang="en-US" sz="1200" b="1" dirty="0" smtClean="0">
                          <a:latin typeface="맑은 고딕" panose="020B0503020000020004" pitchFamily="50" charset="-127"/>
                          <a:ea typeface="맑은 고딕" panose="020B0503020000020004" pitchFamily="50" charset="-127"/>
                        </a:rPr>
                        <a:t>SNMP </a:t>
                      </a:r>
                      <a:r>
                        <a:rPr lang="ko-KR" altLang="en-US" sz="1200" b="1" dirty="0" smtClean="0">
                          <a:latin typeface="맑은 고딕" panose="020B0503020000020004" pitchFamily="50" charset="-127"/>
                          <a:ea typeface="맑은 고딕" panose="020B0503020000020004" pitchFamily="50" charset="-127"/>
                        </a:rPr>
                        <a:t>경고</a:t>
                      </a:r>
                      <a:endParaRPr lang="en-US" sz="1200" b="1" dirty="0">
                        <a:latin typeface="맑은 고딕" panose="020B0503020000020004" pitchFamily="50" charset="-127"/>
                        <a:ea typeface="맑은 고딕" panose="020B0503020000020004" pitchFamily="50" charset="-127"/>
                      </a:endParaRPr>
                    </a:p>
                  </a:txBody>
                  <a:tcPr>
                    <a:solidFill>
                      <a:schemeClr val="bg1"/>
                    </a:solidFill>
                  </a:tcPr>
                </a:tc>
                <a:tc>
                  <a:txBody>
                    <a:bodyPr/>
                    <a:lstStyle/>
                    <a:p>
                      <a:pPr algn="ctr"/>
                      <a:r>
                        <a:rPr lang="en-US" sz="1200" dirty="0" smtClean="0"/>
                        <a:t>Yes</a:t>
                      </a:r>
                      <a:endParaRPr lang="en-US" sz="1200" dirty="0"/>
                    </a:p>
                  </a:txBody>
                  <a:tcPr/>
                </a:tc>
                <a:tc>
                  <a:txBody>
                    <a:bodyPr/>
                    <a:lstStyle/>
                    <a:p>
                      <a:pPr algn="ctr"/>
                      <a:r>
                        <a:rPr lang="en-US" sz="1200" dirty="0" smtClean="0"/>
                        <a:t>Yes</a:t>
                      </a:r>
                      <a:endParaRPr lang="en-US" sz="1200" dirty="0"/>
                    </a:p>
                  </a:txBody>
                  <a:tcPr/>
                </a:tc>
              </a:tr>
              <a:tr h="219473">
                <a:tc>
                  <a:txBody>
                    <a:bodyPr/>
                    <a:lstStyle/>
                    <a:p>
                      <a:pPr algn="r"/>
                      <a:r>
                        <a:rPr lang="en-US" sz="1200" b="1" dirty="0" smtClean="0">
                          <a:latin typeface="맑은 고딕" panose="020B0503020000020004" pitchFamily="50" charset="-127"/>
                          <a:ea typeface="맑은 고딕" panose="020B0503020000020004" pitchFamily="50" charset="-127"/>
                        </a:rPr>
                        <a:t>Email</a:t>
                      </a:r>
                      <a:r>
                        <a:rPr lang="en-US" sz="1200" b="1" baseline="0" dirty="0" smtClean="0">
                          <a:latin typeface="맑은 고딕" panose="020B0503020000020004" pitchFamily="50" charset="-127"/>
                          <a:ea typeface="맑은 고딕" panose="020B0503020000020004" pitchFamily="50" charset="-127"/>
                        </a:rPr>
                        <a:t> </a:t>
                      </a:r>
                      <a:r>
                        <a:rPr lang="ko-KR" altLang="en-US" sz="1200" b="1" baseline="0" dirty="0" smtClean="0">
                          <a:latin typeface="맑은 고딕" panose="020B0503020000020004" pitchFamily="50" charset="-127"/>
                          <a:ea typeface="맑은 고딕" panose="020B0503020000020004" pitchFamily="50" charset="-127"/>
                        </a:rPr>
                        <a:t>알림</a:t>
                      </a:r>
                      <a:endParaRPr lang="en-US" sz="1200" b="1" dirty="0">
                        <a:latin typeface="맑은 고딕" panose="020B0503020000020004" pitchFamily="50" charset="-127"/>
                        <a:ea typeface="맑은 고딕" panose="020B0503020000020004" pitchFamily="50" charset="-127"/>
                      </a:endParaRPr>
                    </a:p>
                  </a:txBody>
                  <a:tcPr>
                    <a:solidFill>
                      <a:schemeClr val="bg1"/>
                    </a:solidFill>
                  </a:tcPr>
                </a:tc>
                <a:tc>
                  <a:txBody>
                    <a:bodyPr/>
                    <a:lstStyle/>
                    <a:p>
                      <a:pPr algn="ctr"/>
                      <a:r>
                        <a:rPr lang="en-US" sz="1200" dirty="0" smtClean="0"/>
                        <a:t>Yes</a:t>
                      </a:r>
                      <a:endParaRPr lang="en-US" sz="1200" dirty="0"/>
                    </a:p>
                  </a:txBody>
                  <a:tcPr/>
                </a:tc>
                <a:tc>
                  <a:txBody>
                    <a:bodyPr/>
                    <a:lstStyle/>
                    <a:p>
                      <a:pPr algn="ctr"/>
                      <a:r>
                        <a:rPr lang="en-US" sz="1200" dirty="0" smtClean="0"/>
                        <a:t>Yes</a:t>
                      </a:r>
                      <a:endParaRPr lang="en-US" sz="1200" dirty="0"/>
                    </a:p>
                  </a:txBody>
                  <a:tcPr/>
                </a:tc>
              </a:tr>
              <a:tr h="219473">
                <a:tc>
                  <a:txBody>
                    <a:bodyPr/>
                    <a:lstStyle/>
                    <a:p>
                      <a:pPr algn="r"/>
                      <a:r>
                        <a:rPr lang="en-US" sz="1200" b="1" dirty="0" smtClean="0">
                          <a:latin typeface="맑은 고딕" panose="020B0503020000020004" pitchFamily="50" charset="-127"/>
                          <a:ea typeface="맑은 고딕" panose="020B0503020000020004" pitchFamily="50" charset="-127"/>
                        </a:rPr>
                        <a:t>Split site</a:t>
                      </a:r>
                      <a:r>
                        <a:rPr lang="ko-KR" altLang="en-US" sz="1200" b="1" dirty="0" smtClean="0">
                          <a:latin typeface="맑은 고딕" panose="020B0503020000020004" pitchFamily="50" charset="-127"/>
                          <a:ea typeface="맑은 고딕" panose="020B0503020000020004" pitchFamily="50" charset="-127"/>
                        </a:rPr>
                        <a:t>를 통한 재해대비</a:t>
                      </a:r>
                      <a:endParaRPr lang="en-US" sz="1200" b="1" dirty="0">
                        <a:latin typeface="맑은 고딕" panose="020B0503020000020004" pitchFamily="50" charset="-127"/>
                        <a:ea typeface="맑은 고딕" panose="020B0503020000020004" pitchFamily="50" charset="-127"/>
                      </a:endParaRPr>
                    </a:p>
                  </a:txBody>
                  <a:tcPr>
                    <a:solidFill>
                      <a:schemeClr val="bg1"/>
                    </a:solidFill>
                  </a:tcPr>
                </a:tc>
                <a:tc>
                  <a:txBody>
                    <a:bodyPr/>
                    <a:lstStyle/>
                    <a:p>
                      <a:pPr algn="ctr"/>
                      <a:r>
                        <a:rPr lang="en-US" sz="1200" dirty="0" smtClean="0"/>
                        <a:t>Yes</a:t>
                      </a:r>
                      <a:endParaRPr lang="en-US" sz="1200" dirty="0"/>
                    </a:p>
                  </a:txBody>
                  <a:tcPr/>
                </a:tc>
                <a:tc>
                  <a:txBody>
                    <a:bodyPr/>
                    <a:lstStyle/>
                    <a:p>
                      <a:pPr algn="ctr"/>
                      <a:r>
                        <a:rPr lang="en-US" sz="1200" dirty="0" smtClean="0"/>
                        <a:t>With 3</a:t>
                      </a:r>
                      <a:r>
                        <a:rPr lang="en-US" sz="1200" baseline="30000" dirty="0" smtClean="0"/>
                        <a:t>rd</a:t>
                      </a:r>
                      <a:r>
                        <a:rPr lang="en-US" sz="1200" dirty="0" smtClean="0"/>
                        <a:t> party solutions</a:t>
                      </a:r>
                      <a:endParaRPr lang="en-US" sz="1200" dirty="0"/>
                    </a:p>
                  </a:txBody>
                  <a:tcPr/>
                </a:tc>
              </a:tr>
              <a:tr h="219473">
                <a:tc>
                  <a:txBody>
                    <a:bodyPr/>
                    <a:lstStyle/>
                    <a:p>
                      <a:pPr algn="r"/>
                      <a:r>
                        <a:rPr lang="en-US" sz="1200" b="1" baseline="0" dirty="0" smtClean="0">
                          <a:latin typeface="맑은 고딕" panose="020B0503020000020004" pitchFamily="50" charset="-127"/>
                          <a:ea typeface="맑은 고딕" panose="020B0503020000020004" pitchFamily="50" charset="-127"/>
                        </a:rPr>
                        <a:t>Load-balancing</a:t>
                      </a:r>
                      <a:endParaRPr lang="en-US" sz="1200" b="1" dirty="0">
                        <a:latin typeface="맑은 고딕" panose="020B0503020000020004" pitchFamily="50" charset="-127"/>
                        <a:ea typeface="맑은 고딕" panose="020B0503020000020004" pitchFamily="50" charset="-127"/>
                      </a:endParaRPr>
                    </a:p>
                  </a:txBody>
                  <a:tcPr>
                    <a:solidFill>
                      <a:schemeClr val="bg1"/>
                    </a:solidFill>
                  </a:tcPr>
                </a:tc>
                <a:tc>
                  <a:txBody>
                    <a:bodyPr/>
                    <a:lstStyle/>
                    <a:p>
                      <a:pPr algn="ctr"/>
                      <a:r>
                        <a:rPr lang="en-US" sz="1200" dirty="0" smtClean="0"/>
                        <a:t>Yes</a:t>
                      </a:r>
                      <a:endParaRPr lang="en-US" sz="1200" dirty="0"/>
                    </a:p>
                  </a:txBody>
                  <a:tcPr/>
                </a:tc>
                <a:tc>
                  <a:txBody>
                    <a:bodyPr/>
                    <a:lstStyle/>
                    <a:p>
                      <a:pPr algn="ctr"/>
                      <a:r>
                        <a:rPr lang="en-US" sz="1200" dirty="0" smtClean="0"/>
                        <a:t>With 3</a:t>
                      </a:r>
                      <a:r>
                        <a:rPr lang="en-US" sz="1200" baseline="30000" dirty="0" smtClean="0"/>
                        <a:t>rd</a:t>
                      </a:r>
                      <a:r>
                        <a:rPr lang="en-US" sz="1200" dirty="0" smtClean="0"/>
                        <a:t> party solutions</a:t>
                      </a:r>
                      <a:endParaRPr lang="en-US" sz="1200" dirty="0"/>
                    </a:p>
                  </a:txBody>
                  <a:tcPr/>
                </a:tc>
              </a:tr>
              <a:tr h="219473">
                <a:tc>
                  <a:txBody>
                    <a:bodyPr/>
                    <a:lstStyle/>
                    <a:p>
                      <a:pPr algn="r"/>
                      <a:r>
                        <a:rPr lang="ko-KR" altLang="en-US" sz="1200" b="1" dirty="0" smtClean="0">
                          <a:latin typeface="맑은 고딕" panose="020B0503020000020004" pitchFamily="50" charset="-127"/>
                          <a:ea typeface="맑은 고딕" panose="020B0503020000020004" pitchFamily="50" charset="-127"/>
                        </a:rPr>
                        <a:t>지원 스토리지</a:t>
                      </a:r>
                      <a:endParaRPr lang="en-US" sz="1200" b="1" dirty="0">
                        <a:latin typeface="맑은 고딕" panose="020B0503020000020004" pitchFamily="50" charset="-127"/>
                        <a:ea typeface="맑은 고딕" panose="020B0503020000020004" pitchFamily="50" charset="-127"/>
                      </a:endParaRPr>
                    </a:p>
                  </a:txBody>
                  <a:tcPr>
                    <a:solidFill>
                      <a:schemeClr val="bg1"/>
                    </a:solidFill>
                  </a:tcPr>
                </a:tc>
                <a:tc>
                  <a:txBody>
                    <a:bodyPr/>
                    <a:lstStyle/>
                    <a:p>
                      <a:pPr algn="ctr"/>
                      <a:r>
                        <a:rPr lang="en-US" sz="1200" dirty="0" smtClean="0"/>
                        <a:t>Internal RAID, </a:t>
                      </a:r>
                      <a:r>
                        <a:rPr lang="en-US" sz="1200" dirty="0" err="1" smtClean="0"/>
                        <a:t>iSCSI</a:t>
                      </a:r>
                      <a:endParaRPr lang="en-US" sz="1200" dirty="0"/>
                    </a:p>
                  </a:txBody>
                  <a:tcPr/>
                </a:tc>
                <a:tc>
                  <a:txBody>
                    <a:bodyPr/>
                    <a:lstStyle/>
                    <a:p>
                      <a:pPr algn="ctr"/>
                      <a:r>
                        <a:rPr lang="en-US" sz="1200" dirty="0" smtClean="0"/>
                        <a:t>FC-SAN, </a:t>
                      </a:r>
                      <a:r>
                        <a:rPr lang="en-US" sz="1200" dirty="0" err="1" smtClean="0"/>
                        <a:t>iSCSI</a:t>
                      </a:r>
                      <a:endParaRPr lang="en-US" sz="1200" dirty="0"/>
                    </a:p>
                  </a:txBody>
                  <a:tcPr/>
                </a:tc>
              </a:tr>
              <a:tr h="0">
                <a:tc>
                  <a:txBody>
                    <a:bodyPr/>
                    <a:lstStyle/>
                    <a:p>
                      <a:pPr algn="r"/>
                      <a:r>
                        <a:rPr lang="ko-KR" altLang="en-US" sz="1200" b="1" dirty="0" smtClean="0">
                          <a:latin typeface="맑은 고딕" panose="020B0503020000020004" pitchFamily="50" charset="-127"/>
                          <a:ea typeface="맑은 고딕" panose="020B0503020000020004" pitchFamily="50" charset="-127"/>
                        </a:rPr>
                        <a:t>지원 </a:t>
                      </a:r>
                      <a:r>
                        <a:rPr lang="en-US" sz="1200" b="1" dirty="0" smtClean="0">
                          <a:latin typeface="맑은 고딕" panose="020B0503020000020004" pitchFamily="50" charset="-127"/>
                          <a:ea typeface="맑은 고딕" panose="020B0503020000020004" pitchFamily="50" charset="-127"/>
                        </a:rPr>
                        <a:t>OS</a:t>
                      </a:r>
                      <a:endParaRPr lang="en-US" sz="1200" b="1" dirty="0">
                        <a:latin typeface="맑은 고딕" panose="020B0503020000020004" pitchFamily="50" charset="-127"/>
                        <a:ea typeface="맑은 고딕" panose="020B0503020000020004" pitchFamily="50" charset="-127"/>
                      </a:endParaRPr>
                    </a:p>
                  </a:txBody>
                  <a:tcPr>
                    <a:solidFill>
                      <a:schemeClr val="bg1"/>
                    </a:solidFill>
                  </a:tcPr>
                </a:tc>
                <a:tc>
                  <a:txBody>
                    <a:bodyPr/>
                    <a:lstStyle/>
                    <a:p>
                      <a:pPr algn="ctr"/>
                      <a:r>
                        <a:rPr lang="en-US" sz="1200" dirty="0" smtClean="0"/>
                        <a:t>Windows, Linux</a:t>
                      </a:r>
                      <a:endParaRPr lang="en-US" sz="1200" dirty="0"/>
                    </a:p>
                  </a:txBody>
                  <a:tcPr/>
                </a:tc>
                <a:tc>
                  <a:txBody>
                    <a:bodyPr/>
                    <a:lstStyle/>
                    <a:p>
                      <a:pPr algn="ctr"/>
                      <a:r>
                        <a:rPr lang="en-US" sz="1200" dirty="0" smtClean="0"/>
                        <a:t>Windows, Linux, VMware</a:t>
                      </a:r>
                      <a:endParaRPr lang="en-US" sz="1200" dirty="0"/>
                    </a:p>
                  </a:txBody>
                  <a:tcPr/>
                </a:tc>
              </a:tr>
              <a:tr h="0">
                <a:tc>
                  <a:txBody>
                    <a:bodyPr/>
                    <a:lstStyle/>
                    <a:p>
                      <a:pPr algn="r"/>
                      <a:r>
                        <a:rPr lang="ko-KR" altLang="en-US" sz="1200" b="1" dirty="0" err="1" smtClean="0">
                          <a:latin typeface="맑은 고딕" panose="020B0503020000020004" pitchFamily="50" charset="-127"/>
                          <a:ea typeface="맑은 고딕" panose="020B0503020000020004" pitchFamily="50" charset="-127"/>
                        </a:rPr>
                        <a:t>가상화지원</a:t>
                      </a:r>
                      <a:endParaRPr lang="en-US" sz="1200" b="1" dirty="0">
                        <a:latin typeface="맑은 고딕" panose="020B0503020000020004" pitchFamily="50" charset="-127"/>
                        <a:ea typeface="맑은 고딕" panose="020B0503020000020004" pitchFamily="50" charset="-127"/>
                      </a:endParaRPr>
                    </a:p>
                  </a:txBody>
                  <a:tcPr>
                    <a:solidFill>
                      <a:schemeClr val="bg1"/>
                    </a:solidFill>
                  </a:tcPr>
                </a:tc>
                <a:tc>
                  <a:txBody>
                    <a:bodyPr/>
                    <a:lstStyle/>
                    <a:p>
                      <a:pPr algn="ctr"/>
                      <a:r>
                        <a:rPr lang="en-US" altLang="ko-KR" sz="1200" dirty="0" smtClean="0">
                          <a:latin typeface="맑은 고딕" panose="020B0503020000020004" pitchFamily="50" charset="-127"/>
                          <a:ea typeface="맑은 고딕" panose="020B0503020000020004" pitchFamily="50" charset="-127"/>
                        </a:rPr>
                        <a:t>Embed</a:t>
                      </a:r>
                      <a:endParaRPr lang="en-US" sz="1200" dirty="0">
                        <a:latin typeface="맑은 고딕" panose="020B0503020000020004" pitchFamily="50" charset="-127"/>
                        <a:ea typeface="맑은 고딕" panose="020B0503020000020004" pitchFamily="50" charset="-127"/>
                      </a:endParaRPr>
                    </a:p>
                  </a:txBody>
                  <a:tcPr/>
                </a:tc>
                <a:tc>
                  <a:txBody>
                    <a:bodyPr/>
                    <a:lstStyle/>
                    <a:p>
                      <a:pPr algn="ctr"/>
                      <a:r>
                        <a:rPr lang="en-US" sz="1200" dirty="0" smtClean="0"/>
                        <a:t>Required</a:t>
                      </a:r>
                      <a:r>
                        <a:rPr lang="en-US" sz="1200" baseline="0" dirty="0" smtClean="0"/>
                        <a:t> </a:t>
                      </a:r>
                      <a:r>
                        <a:rPr lang="en-US" sz="1200" dirty="0" smtClean="0"/>
                        <a:t>VMWare</a:t>
                      </a:r>
                      <a:endParaRPr lang="en-US" sz="1200" dirty="0"/>
                    </a:p>
                  </a:txBody>
                  <a:tcPr/>
                </a:tc>
              </a:tr>
              <a:tr h="0">
                <a:tc>
                  <a:txBody>
                    <a:bodyPr/>
                    <a:lstStyle/>
                    <a:p>
                      <a:pPr algn="r"/>
                      <a:r>
                        <a:rPr lang="ko-KR" altLang="en-US" sz="1200" b="1" dirty="0" smtClean="0">
                          <a:latin typeface="맑은 고딕" panose="020B0503020000020004" pitchFamily="50" charset="-127"/>
                          <a:ea typeface="맑은 고딕" panose="020B0503020000020004" pitchFamily="50" charset="-127"/>
                        </a:rPr>
                        <a:t>국내부품공급</a:t>
                      </a:r>
                      <a:endParaRPr lang="en-US" sz="1200" b="1" dirty="0">
                        <a:latin typeface="맑은 고딕" panose="020B0503020000020004" pitchFamily="50" charset="-127"/>
                        <a:ea typeface="맑은 고딕" panose="020B0503020000020004" pitchFamily="50" charset="-127"/>
                      </a:endParaRPr>
                    </a:p>
                  </a:txBody>
                  <a:tcPr>
                    <a:solidFill>
                      <a:schemeClr val="bg1"/>
                    </a:solidFill>
                  </a:tcPr>
                </a:tc>
                <a:tc>
                  <a:txBody>
                    <a:bodyPr/>
                    <a:lstStyle/>
                    <a:p>
                      <a:pPr algn="ctr"/>
                      <a:r>
                        <a:rPr lang="en-US" sz="1200" dirty="0" smtClean="0"/>
                        <a:t>WW hardware vender</a:t>
                      </a:r>
                      <a:endParaRPr lang="en-US" sz="1200" dirty="0"/>
                    </a:p>
                  </a:txBody>
                  <a:tcPr/>
                </a:tc>
                <a:tc>
                  <a:txBody>
                    <a:bodyPr/>
                    <a:lstStyle/>
                    <a:p>
                      <a:pPr algn="ctr"/>
                      <a:r>
                        <a:rPr lang="en-US" sz="1200" dirty="0" smtClean="0"/>
                        <a:t>Stratus</a:t>
                      </a:r>
                      <a:endParaRPr lang="en-US" sz="1200" dirty="0"/>
                    </a:p>
                  </a:txBody>
                  <a:tcPr/>
                </a:tc>
              </a:tr>
            </a:tbl>
          </a:graphicData>
        </a:graphic>
      </p:graphicFrame>
      <p:grpSp>
        <p:nvGrpSpPr>
          <p:cNvPr id="4" name="Group 5"/>
          <p:cNvGrpSpPr>
            <a:grpSpLocks noChangeAspect="1"/>
          </p:cNvGrpSpPr>
          <p:nvPr/>
        </p:nvGrpSpPr>
        <p:grpSpPr>
          <a:xfrm>
            <a:off x="6728285" y="550398"/>
            <a:ext cx="1201542" cy="1337383"/>
            <a:chOff x="4967175" y="1750787"/>
            <a:chExt cx="3131796" cy="3549124"/>
          </a:xfrm>
        </p:grpSpPr>
        <p:pic>
          <p:nvPicPr>
            <p:cNvPr id="7" name="Picture 40" descr="FTlogoLeft"/>
            <p:cNvPicPr>
              <a:picLocks noChangeAspect="1" noChangeArrowheads="1"/>
            </p:cNvPicPr>
            <p:nvPr/>
          </p:nvPicPr>
          <p:blipFill>
            <a:blip r:embed="rId2" cstate="print"/>
            <a:srcRect/>
            <a:stretch>
              <a:fillRect/>
            </a:stretch>
          </p:blipFill>
          <p:spPr bwMode="auto">
            <a:xfrm>
              <a:off x="5002440" y="3603853"/>
              <a:ext cx="2944131" cy="1696058"/>
            </a:xfrm>
            <a:prstGeom prst="rect">
              <a:avLst/>
            </a:prstGeom>
            <a:noFill/>
            <a:ln w="9525">
              <a:noFill/>
              <a:miter lim="800000"/>
              <a:headEnd/>
              <a:tailEnd/>
            </a:ln>
          </p:spPr>
        </p:pic>
        <p:pic>
          <p:nvPicPr>
            <p:cNvPr id="8" name="Picture 141" descr="FTSERVER_COLOR_NEW"/>
            <p:cNvPicPr>
              <a:picLocks noChangeAspect="1" noChangeArrowheads="1"/>
            </p:cNvPicPr>
            <p:nvPr/>
          </p:nvPicPr>
          <p:blipFill>
            <a:blip r:embed="rId3" cstate="print"/>
            <a:srcRect/>
            <a:stretch>
              <a:fillRect/>
            </a:stretch>
          </p:blipFill>
          <p:spPr bwMode="auto">
            <a:xfrm>
              <a:off x="4967175" y="1750787"/>
              <a:ext cx="3131796" cy="1310527"/>
            </a:xfrm>
            <a:prstGeom prst="rect">
              <a:avLst/>
            </a:prstGeom>
            <a:noFill/>
            <a:ln w="9525">
              <a:noFill/>
              <a:miter lim="800000"/>
              <a:headEnd/>
              <a:tailEnd/>
            </a:ln>
          </p:spPr>
        </p:pic>
      </p:grpSp>
      <p:grpSp>
        <p:nvGrpSpPr>
          <p:cNvPr id="20" name="그룹 19"/>
          <p:cNvGrpSpPr/>
          <p:nvPr/>
        </p:nvGrpSpPr>
        <p:grpSpPr>
          <a:xfrm>
            <a:off x="4288122" y="1201376"/>
            <a:ext cx="790560" cy="828645"/>
            <a:chOff x="3458599" y="1557160"/>
            <a:chExt cx="790560" cy="828645"/>
          </a:xfrm>
        </p:grpSpPr>
        <p:pic>
          <p:nvPicPr>
            <p:cNvPr id="22" name="Picture 5" descr="C:\Users\nturnbull\AppData\Local\Microsoft\Windows\Temporary Internet Files\Content.IE5\BL4KR3E9\MCj04352420000[1].png"/>
            <p:cNvPicPr>
              <a:picLocks noChangeAspect="1" noChangeArrowheads="1"/>
            </p:cNvPicPr>
            <p:nvPr/>
          </p:nvPicPr>
          <p:blipFill>
            <a:blip r:embed="rId4" cstate="print"/>
            <a:srcRect/>
            <a:stretch>
              <a:fillRect/>
            </a:stretch>
          </p:blipFill>
          <p:spPr bwMode="auto">
            <a:xfrm>
              <a:off x="3754477" y="1557160"/>
              <a:ext cx="494682" cy="792805"/>
            </a:xfrm>
            <a:prstGeom prst="rect">
              <a:avLst/>
            </a:prstGeom>
            <a:noFill/>
            <a:ln w="9525">
              <a:noFill/>
              <a:miter lim="800000"/>
              <a:headEnd/>
              <a:tailEnd/>
            </a:ln>
            <a:effectLst>
              <a:outerShdw blurRad="50800" dist="50800" dir="5400000" algn="ctr" rotWithShape="0">
                <a:srgbClr val="000000">
                  <a:alpha val="48000"/>
                </a:srgbClr>
              </a:outerShdw>
            </a:effectLst>
          </p:spPr>
        </p:pic>
        <p:pic>
          <p:nvPicPr>
            <p:cNvPr id="23" name="Picture 5" descr="C:\Users\nturnbull\AppData\Local\Microsoft\Windows\Temporary Internet Files\Content.IE5\BL4KR3E9\MCj04352420000[1].png"/>
            <p:cNvPicPr>
              <a:picLocks noChangeAspect="1" noChangeArrowheads="1"/>
            </p:cNvPicPr>
            <p:nvPr/>
          </p:nvPicPr>
          <p:blipFill>
            <a:blip r:embed="rId4" cstate="print"/>
            <a:srcRect/>
            <a:stretch>
              <a:fillRect/>
            </a:stretch>
          </p:blipFill>
          <p:spPr bwMode="auto">
            <a:xfrm>
              <a:off x="3458599" y="1580278"/>
              <a:ext cx="494682" cy="792805"/>
            </a:xfrm>
            <a:prstGeom prst="rect">
              <a:avLst/>
            </a:prstGeom>
            <a:noFill/>
            <a:ln w="9525">
              <a:noFill/>
              <a:miter lim="800000"/>
              <a:headEnd/>
              <a:tailEnd/>
            </a:ln>
            <a:effectLst>
              <a:outerShdw blurRad="50800" dist="50800" dir="5400000" algn="ctr" rotWithShape="0">
                <a:srgbClr val="000000">
                  <a:alpha val="48000"/>
                </a:srgbClr>
              </a:outerShdw>
            </a:effectLst>
          </p:spPr>
        </p:pic>
        <p:pic>
          <p:nvPicPr>
            <p:cNvPr id="25" name="Picture 12" descr="CloudeLightBlue.png"/>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3755074" y="1919295"/>
              <a:ext cx="469191" cy="466510"/>
            </a:xfrm>
            <a:prstGeom prst="rect">
              <a:avLst/>
            </a:prstGeom>
          </p:spPr>
        </p:pic>
      </p:grpSp>
      <p:pic>
        <p:nvPicPr>
          <p:cNvPr id="15"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048" y="797315"/>
            <a:ext cx="1641512" cy="306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527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30" y="966537"/>
            <a:ext cx="7878459" cy="631825"/>
          </a:xfrm>
        </p:spPr>
        <p:txBody>
          <a:bodyPr>
            <a:normAutofit/>
          </a:bodyPr>
          <a:lstStyle/>
          <a:p>
            <a:r>
              <a:rPr lang="ko-KR" altLang="en-US" dirty="0" smtClean="0"/>
              <a:t>공급제</a:t>
            </a:r>
            <a:r>
              <a:rPr lang="ko-KR" altLang="en-US" dirty="0"/>
              <a:t>품</a:t>
            </a:r>
            <a:endParaRPr lang="en-US" dirty="0"/>
          </a:p>
        </p:txBody>
      </p:sp>
      <p:sp>
        <p:nvSpPr>
          <p:cNvPr id="44" name="TextBox 43"/>
          <p:cNvSpPr txBox="1"/>
          <p:nvPr/>
        </p:nvSpPr>
        <p:spPr bwMode="black">
          <a:xfrm>
            <a:off x="377301" y="1935173"/>
            <a:ext cx="2701576" cy="776122"/>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algn="ctr" eaLnBrk="0" hangingPunct="0">
              <a:buClr>
                <a:srgbClr val="003366"/>
              </a:buClr>
            </a:pPr>
            <a:r>
              <a:rPr lang="en-US" sz="2000" b="1" dirty="0" smtClean="0">
                <a:solidFill>
                  <a:schemeClr val="accent5"/>
                </a:solidFill>
                <a:latin typeface="맑은 고딕" panose="020B0503020000020004" pitchFamily="50" charset="-127"/>
                <a:ea typeface="맑은 고딕" panose="020B0503020000020004" pitchFamily="50" charset="-127"/>
                <a:cs typeface="Helvetica Neue"/>
              </a:rPr>
              <a:t>H/W </a:t>
            </a:r>
            <a:r>
              <a:rPr lang="ko-KR" altLang="en-US" sz="2000" b="1" dirty="0" smtClean="0">
                <a:solidFill>
                  <a:schemeClr val="accent5"/>
                </a:solidFill>
                <a:latin typeface="맑은 고딕" panose="020B0503020000020004" pitchFamily="50" charset="-127"/>
                <a:ea typeface="맑은 고딕" panose="020B0503020000020004" pitchFamily="50" charset="-127"/>
                <a:cs typeface="Helvetica Neue"/>
              </a:rPr>
              <a:t>기반</a:t>
            </a:r>
            <a:endParaRPr lang="en-US" sz="2000" b="1" dirty="0">
              <a:solidFill>
                <a:schemeClr val="accent5"/>
              </a:solidFill>
              <a:latin typeface="맑은 고딕" panose="020B0503020000020004" pitchFamily="50" charset="-127"/>
              <a:ea typeface="맑은 고딕" panose="020B0503020000020004" pitchFamily="50" charset="-127"/>
              <a:cs typeface="Helvetica Neue"/>
            </a:endParaRPr>
          </a:p>
        </p:txBody>
      </p:sp>
      <p:cxnSp>
        <p:nvCxnSpPr>
          <p:cNvPr id="32" name="Straight Connector 31"/>
          <p:cNvCxnSpPr/>
          <p:nvPr/>
        </p:nvCxnSpPr>
        <p:spPr bwMode="auto">
          <a:xfrm>
            <a:off x="6242915" y="4639245"/>
            <a:ext cx="2384815" cy="0"/>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sp>
        <p:nvSpPr>
          <p:cNvPr id="14" name="TextBox 13"/>
          <p:cNvSpPr txBox="1"/>
          <p:nvPr/>
        </p:nvSpPr>
        <p:spPr bwMode="black">
          <a:xfrm>
            <a:off x="6229284" y="4117241"/>
            <a:ext cx="2567864" cy="583947"/>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r>
              <a:rPr lang="en-US" sz="1400" dirty="0" smtClean="0">
                <a:solidFill>
                  <a:srgbClr val="8497A6"/>
                </a:solidFill>
                <a:latin typeface="Helvetica Neue Light"/>
                <a:cs typeface="Helvetica Neue Light"/>
              </a:rPr>
              <a:t>No-Zero-Down Time</a:t>
            </a:r>
            <a:r>
              <a:rPr lang="ko-KR" altLang="en-US" sz="1400" dirty="0" smtClean="0">
                <a:solidFill>
                  <a:srgbClr val="8497A6"/>
                </a:solidFill>
                <a:latin typeface="Helvetica Neue Light"/>
                <a:cs typeface="Helvetica Neue Light"/>
              </a:rPr>
              <a:t>의 </a:t>
            </a:r>
            <a:r>
              <a:rPr lang="en-US" altLang="ko-KR" sz="1400" dirty="0" smtClean="0">
                <a:solidFill>
                  <a:srgbClr val="8497A6"/>
                </a:solidFill>
                <a:latin typeface="Helvetica Neue Light"/>
                <a:cs typeface="Helvetica Neue Light"/>
              </a:rPr>
              <a:t>FT</a:t>
            </a:r>
            <a:endParaRPr lang="en-US" sz="1400" dirty="0" smtClean="0">
              <a:solidFill>
                <a:srgbClr val="8497A6"/>
              </a:solidFill>
              <a:latin typeface="Helvetica Neue Light"/>
              <a:cs typeface="Helvetica Neue Light"/>
            </a:endParaRPr>
          </a:p>
        </p:txBody>
      </p:sp>
      <p:cxnSp>
        <p:nvCxnSpPr>
          <p:cNvPr id="41" name="Straight Connector 40"/>
          <p:cNvCxnSpPr/>
          <p:nvPr/>
        </p:nvCxnSpPr>
        <p:spPr bwMode="auto">
          <a:xfrm>
            <a:off x="3384543" y="4639245"/>
            <a:ext cx="2384815" cy="0"/>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53" name="Straight Connector 52"/>
          <p:cNvCxnSpPr/>
          <p:nvPr/>
        </p:nvCxnSpPr>
        <p:spPr bwMode="auto">
          <a:xfrm>
            <a:off x="492200" y="4639245"/>
            <a:ext cx="2384815" cy="0"/>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sp>
        <p:nvSpPr>
          <p:cNvPr id="54" name="TextBox 53"/>
          <p:cNvSpPr txBox="1"/>
          <p:nvPr/>
        </p:nvSpPr>
        <p:spPr bwMode="black">
          <a:xfrm>
            <a:off x="487140" y="4126767"/>
            <a:ext cx="2567864" cy="564897"/>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r>
              <a:rPr lang="ko-KR" altLang="en-US" sz="1400" dirty="0" smtClean="0">
                <a:solidFill>
                  <a:srgbClr val="8497A6"/>
                </a:solidFill>
                <a:latin typeface="Helvetica Neue Light"/>
                <a:cs typeface="Helvetica Neue Light"/>
              </a:rPr>
              <a:t>하드웨어 기반의 </a:t>
            </a:r>
            <a:r>
              <a:rPr lang="en-US" altLang="ko-KR" sz="1400" dirty="0" smtClean="0">
                <a:solidFill>
                  <a:srgbClr val="8497A6"/>
                </a:solidFill>
                <a:latin typeface="Helvetica Neue Light"/>
                <a:cs typeface="Helvetica Neue Light"/>
              </a:rPr>
              <a:t>FT </a:t>
            </a:r>
            <a:r>
              <a:rPr lang="ko-KR" altLang="en-US" sz="1400" dirty="0" smtClean="0">
                <a:solidFill>
                  <a:srgbClr val="8497A6"/>
                </a:solidFill>
                <a:latin typeface="Helvetica Neue Light"/>
                <a:cs typeface="Helvetica Neue Light"/>
              </a:rPr>
              <a:t>솔루션 </a:t>
            </a:r>
            <a:endParaRPr lang="en-US" sz="1400" dirty="0">
              <a:solidFill>
                <a:srgbClr val="8497A6"/>
              </a:solidFill>
              <a:latin typeface="Helvetica Neue Light"/>
              <a:cs typeface="Helvetica Neue Light"/>
            </a:endParaRPr>
          </a:p>
        </p:txBody>
      </p:sp>
      <p:sp>
        <p:nvSpPr>
          <p:cNvPr id="74" name="TextBox 73"/>
          <p:cNvSpPr txBox="1"/>
          <p:nvPr/>
        </p:nvSpPr>
        <p:spPr bwMode="black">
          <a:xfrm>
            <a:off x="5924905" y="5608842"/>
            <a:ext cx="2567864" cy="457200"/>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en-US" sz="1400" dirty="0" smtClean="0">
              <a:solidFill>
                <a:srgbClr val="8497A6"/>
              </a:solidFill>
              <a:latin typeface="Helvetica Neue Light"/>
              <a:cs typeface="Helvetica Neue Light"/>
            </a:endParaRPr>
          </a:p>
        </p:txBody>
      </p:sp>
      <p:cxnSp>
        <p:nvCxnSpPr>
          <p:cNvPr id="75" name="Straight Connector 74"/>
          <p:cNvCxnSpPr/>
          <p:nvPr/>
        </p:nvCxnSpPr>
        <p:spPr bwMode="auto">
          <a:xfrm>
            <a:off x="3355968" y="5568090"/>
            <a:ext cx="2384815" cy="0"/>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cxnSp>
        <p:nvCxnSpPr>
          <p:cNvPr id="77" name="Straight Connector 76"/>
          <p:cNvCxnSpPr/>
          <p:nvPr/>
        </p:nvCxnSpPr>
        <p:spPr bwMode="auto">
          <a:xfrm>
            <a:off x="492200" y="5204529"/>
            <a:ext cx="2384815" cy="0"/>
          </a:xfrm>
          <a:prstGeom prst="line">
            <a:avLst/>
          </a:prstGeom>
          <a:solidFill>
            <a:schemeClr val="accent1"/>
          </a:solidFill>
          <a:ln w="9525" cap="flat" cmpd="sng" algn="ctr">
            <a:solidFill>
              <a:schemeClr val="bg1">
                <a:lumMod val="90000"/>
              </a:schemeClr>
            </a:solidFill>
            <a:prstDash val="solid"/>
            <a:round/>
            <a:headEnd type="none" w="med" len="med"/>
            <a:tailEnd type="none" w="med" len="med"/>
          </a:ln>
          <a:effectLst/>
        </p:spPr>
      </p:cxnSp>
      <p:sp>
        <p:nvSpPr>
          <p:cNvPr id="45" name="TextBox 44"/>
          <p:cNvSpPr txBox="1"/>
          <p:nvPr/>
        </p:nvSpPr>
        <p:spPr bwMode="black">
          <a:xfrm>
            <a:off x="3367674" y="4107717"/>
            <a:ext cx="2567864" cy="583947"/>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r>
              <a:rPr lang="en-US" sz="1400" dirty="0" smtClean="0">
                <a:solidFill>
                  <a:srgbClr val="8497A6"/>
                </a:solidFill>
                <a:latin typeface="Helvetica Neue Light"/>
                <a:cs typeface="Helvetica Neue Light"/>
              </a:rPr>
              <a:t>X86 </a:t>
            </a:r>
            <a:r>
              <a:rPr lang="ko-KR" altLang="en-US" sz="1400" dirty="0" smtClean="0">
                <a:solidFill>
                  <a:srgbClr val="8497A6"/>
                </a:solidFill>
                <a:latin typeface="Helvetica Neue Light"/>
                <a:cs typeface="Helvetica Neue Light"/>
              </a:rPr>
              <a:t>기반의 하드웨어 레벨의 </a:t>
            </a:r>
            <a:endParaRPr lang="en-US" altLang="ko-KR" sz="1400" dirty="0" smtClean="0">
              <a:solidFill>
                <a:srgbClr val="8497A6"/>
              </a:solidFill>
              <a:latin typeface="Helvetica Neue Light"/>
              <a:cs typeface="Helvetica Neue Light"/>
            </a:endParaRPr>
          </a:p>
          <a:p>
            <a:pPr marL="0" marR="0" indent="0" algn="l" defTabSz="914400" rtl="0" eaLnBrk="1" fontAlgn="base" latinLnBrk="0" hangingPunct="1">
              <a:lnSpc>
                <a:spcPct val="90000"/>
              </a:lnSpc>
              <a:spcBef>
                <a:spcPct val="0"/>
              </a:spcBef>
              <a:spcAft>
                <a:spcPct val="0"/>
              </a:spcAft>
              <a:buClrTx/>
              <a:buSzTx/>
              <a:buFontTx/>
              <a:buNone/>
              <a:tabLst/>
            </a:pPr>
            <a:r>
              <a:rPr lang="ko-KR" altLang="en-US" sz="1400" dirty="0" err="1" smtClean="0">
                <a:solidFill>
                  <a:srgbClr val="8497A6"/>
                </a:solidFill>
                <a:latin typeface="Helvetica Neue Light"/>
                <a:cs typeface="Helvetica Neue Light"/>
              </a:rPr>
              <a:t>클러스터링</a:t>
            </a:r>
            <a:endParaRPr lang="en-US" sz="1400" dirty="0" smtClean="0">
              <a:solidFill>
                <a:srgbClr val="8497A6"/>
              </a:solidFill>
              <a:latin typeface="Helvetica Neue Light"/>
              <a:cs typeface="Helvetica Neue Light"/>
            </a:endParaRPr>
          </a:p>
        </p:txBody>
      </p:sp>
      <p:sp>
        <p:nvSpPr>
          <p:cNvPr id="5" name="Rectangle 4"/>
          <p:cNvSpPr/>
          <p:nvPr/>
        </p:nvSpPr>
        <p:spPr>
          <a:xfrm>
            <a:off x="384701" y="3457773"/>
            <a:ext cx="2606040" cy="475488"/>
          </a:xfrm>
          <a:prstGeom prst="rect">
            <a:avLst/>
          </a:prstGeom>
          <a:solidFill>
            <a:srgbClr val="376092"/>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sp>
        <p:nvSpPr>
          <p:cNvPr id="29" name="TextBox 28"/>
          <p:cNvSpPr txBox="1"/>
          <p:nvPr/>
        </p:nvSpPr>
        <p:spPr bwMode="black">
          <a:xfrm>
            <a:off x="365505" y="3421947"/>
            <a:ext cx="2625236" cy="531589"/>
          </a:xfrm>
          <a:prstGeom prst="rect">
            <a:avLst/>
          </a:prstGeom>
          <a:pattFill prst="dkHorz">
            <a:fgClr>
              <a:schemeClr val="accent5"/>
            </a:fgClr>
            <a:bgClr>
              <a:schemeClr val="accent5">
                <a:lumMod val="75000"/>
              </a:schemeClr>
            </a:bgClr>
          </a:pattFill>
          <a:ln w="0">
            <a:noFill/>
            <a:miter lim="800000"/>
            <a:headEnd/>
            <a:tailEnd/>
          </a:ln>
        </p:spPr>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pPr>
            <a:r>
              <a:rPr lang="en-US" sz="1400" i="1" dirty="0">
                <a:solidFill>
                  <a:srgbClr val="FFFFFF"/>
                </a:solidFill>
                <a:latin typeface="Helvetica Neue"/>
                <a:cs typeface="Helvetica Neue"/>
              </a:rPr>
              <a:t>Easy, High </a:t>
            </a:r>
            <a:r>
              <a:rPr lang="en-US" sz="1400" b="0" i="1" kern="1200" cap="none" noProof="0" dirty="0" smtClean="0">
                <a:solidFill>
                  <a:srgbClr val="FFFFFF"/>
                </a:solidFill>
                <a:latin typeface="Helvetica Neue"/>
                <a:ea typeface="+mn-ea"/>
                <a:cs typeface="Helvetica Neue"/>
              </a:rPr>
              <a:t>Performance,</a:t>
            </a:r>
            <a:br>
              <a:rPr lang="en-US" sz="1400" b="0" i="1" kern="1200" cap="none" noProof="0" dirty="0" smtClean="0">
                <a:solidFill>
                  <a:srgbClr val="FFFFFF"/>
                </a:solidFill>
                <a:latin typeface="Helvetica Neue"/>
                <a:ea typeface="+mn-ea"/>
                <a:cs typeface="Helvetica Neue"/>
              </a:rPr>
            </a:br>
            <a:r>
              <a:rPr lang="en-US" sz="1400" b="0" i="1" kern="1200" cap="none" noProof="0" dirty="0" smtClean="0">
                <a:solidFill>
                  <a:srgbClr val="FFFFFF"/>
                </a:solidFill>
                <a:latin typeface="Helvetica Neue"/>
                <a:ea typeface="+mn-ea"/>
                <a:cs typeface="Helvetica Neue"/>
              </a:rPr>
              <a:t>All-in-One</a:t>
            </a:r>
          </a:p>
        </p:txBody>
      </p:sp>
      <p:sp>
        <p:nvSpPr>
          <p:cNvPr id="38" name="Rectangle 37"/>
          <p:cNvSpPr/>
          <p:nvPr/>
        </p:nvSpPr>
        <p:spPr>
          <a:xfrm>
            <a:off x="3264781" y="3457773"/>
            <a:ext cx="2606040" cy="475488"/>
          </a:xfrm>
          <a:prstGeom prst="rect">
            <a:avLst/>
          </a:prstGeom>
          <a:solidFill>
            <a:srgbClr val="376092"/>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Tahoma" pitchFamily="34" charset="0"/>
            </a:endParaRPr>
          </a:p>
        </p:txBody>
      </p:sp>
      <p:sp>
        <p:nvSpPr>
          <p:cNvPr id="28" name="TextBox 27"/>
          <p:cNvSpPr txBox="1"/>
          <p:nvPr/>
        </p:nvSpPr>
        <p:spPr bwMode="black">
          <a:xfrm>
            <a:off x="3268413" y="3421947"/>
            <a:ext cx="2602407" cy="531589"/>
          </a:xfrm>
          <a:prstGeom prst="rect">
            <a:avLst/>
          </a:prstGeom>
          <a:pattFill prst="dkHorz">
            <a:fgClr>
              <a:schemeClr val="accent5"/>
            </a:fgClr>
            <a:bgClr>
              <a:schemeClr val="accent5">
                <a:lumMod val="75000"/>
              </a:schemeClr>
            </a:bgClr>
          </a:pattFill>
          <a:ln w="0">
            <a:noFill/>
            <a:miter lim="800000"/>
            <a:headEnd/>
            <a:tailEnd/>
          </a:ln>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spcBef>
                <a:spcPct val="0"/>
              </a:spcBef>
              <a:spcAft>
                <a:spcPct val="0"/>
              </a:spcAft>
              <a:buClrTx/>
              <a:buSzTx/>
              <a:buFontTx/>
              <a:buNone/>
              <a:tabLst/>
            </a:pPr>
            <a:r>
              <a:rPr lang="ko-KR" altLang="en-US" sz="1400" b="0" i="1" kern="1200" cap="none" noProof="0" dirty="0" err="1" smtClean="0">
                <a:solidFill>
                  <a:srgbClr val="FFFFFF"/>
                </a:solidFill>
                <a:latin typeface="맑은 고딕" panose="020B0503020000020004" pitchFamily="50" charset="-127"/>
                <a:ea typeface="맑은 고딕" panose="020B0503020000020004" pitchFamily="50" charset="-127"/>
                <a:cs typeface="Helvetica Neue"/>
              </a:rPr>
              <a:t>고가용성</a:t>
            </a:r>
            <a:r>
              <a:rPr lang="ko-KR" altLang="en-US" sz="1400" b="0" i="1" kern="1200" cap="none" noProof="0" dirty="0" smtClean="0">
                <a:solidFill>
                  <a:srgbClr val="FFFFFF"/>
                </a:solidFill>
                <a:latin typeface="맑은 고딕" panose="020B0503020000020004" pitchFamily="50" charset="-127"/>
                <a:ea typeface="맑은 고딕" panose="020B0503020000020004" pitchFamily="50" charset="-127"/>
                <a:cs typeface="Helvetica Neue"/>
              </a:rPr>
              <a:t> </a:t>
            </a:r>
            <a:r>
              <a:rPr lang="ko-KR" altLang="en-US" sz="1400" i="1" dirty="0" smtClean="0">
                <a:solidFill>
                  <a:srgbClr val="FFFFFF"/>
                </a:solidFill>
                <a:latin typeface="맑은 고딕" panose="020B0503020000020004" pitchFamily="50" charset="-127"/>
                <a:ea typeface="맑은 고딕" panose="020B0503020000020004" pitchFamily="50" charset="-127"/>
                <a:cs typeface="Helvetica Neue"/>
              </a:rPr>
              <a:t>솔루션</a:t>
            </a:r>
            <a:endParaRPr lang="en-US" sz="1400" b="0" i="1" kern="1200" cap="none" noProof="0" dirty="0" smtClean="0">
              <a:solidFill>
                <a:srgbClr val="FFFFFF"/>
              </a:solidFill>
              <a:latin typeface="맑은 고딕" panose="020B0503020000020004" pitchFamily="50" charset="-127"/>
              <a:ea typeface="맑은 고딕" panose="020B0503020000020004" pitchFamily="50" charset="-127"/>
              <a:cs typeface="Helvetica Neue"/>
            </a:endParaRPr>
          </a:p>
        </p:txBody>
      </p:sp>
      <p:cxnSp>
        <p:nvCxnSpPr>
          <p:cNvPr id="42" name="Straight Connector 41"/>
          <p:cNvCxnSpPr/>
          <p:nvPr/>
        </p:nvCxnSpPr>
        <p:spPr bwMode="auto">
          <a:xfrm flipV="1">
            <a:off x="3103871" y="1634676"/>
            <a:ext cx="0" cy="4645474"/>
          </a:xfrm>
          <a:prstGeom prst="line">
            <a:avLst/>
          </a:prstGeom>
          <a:solidFill>
            <a:schemeClr val="accent1"/>
          </a:solidFill>
          <a:ln w="9525" cap="flat" cmpd="sng" algn="ctr">
            <a:solidFill>
              <a:schemeClr val="bg1">
                <a:lumMod val="90000"/>
              </a:schemeClr>
            </a:solidFill>
            <a:prstDash val="sysDash"/>
            <a:round/>
            <a:headEnd type="none" w="med" len="med"/>
            <a:tailEnd type="none" w="med" len="med"/>
          </a:ln>
          <a:effectLst/>
        </p:spPr>
      </p:cxnSp>
      <p:cxnSp>
        <p:nvCxnSpPr>
          <p:cNvPr id="46" name="Straight Connector 45"/>
          <p:cNvCxnSpPr/>
          <p:nvPr/>
        </p:nvCxnSpPr>
        <p:spPr bwMode="auto">
          <a:xfrm flipV="1">
            <a:off x="6013167" y="2271614"/>
            <a:ext cx="0" cy="4010808"/>
          </a:xfrm>
          <a:prstGeom prst="line">
            <a:avLst/>
          </a:prstGeom>
          <a:solidFill>
            <a:schemeClr val="accent1"/>
          </a:solidFill>
          <a:ln w="9525" cap="flat" cmpd="sng" algn="ctr">
            <a:solidFill>
              <a:schemeClr val="bg1">
                <a:lumMod val="90000"/>
              </a:schemeClr>
            </a:solidFill>
            <a:prstDash val="sysDash"/>
            <a:round/>
            <a:headEnd type="none" w="med" len="med"/>
            <a:tailEnd type="none" w="med" len="med"/>
          </a:ln>
          <a:effectLst/>
        </p:spPr>
      </p:cxnSp>
      <p:sp>
        <p:nvSpPr>
          <p:cNvPr id="35" name="Slide Number Placeholder 1"/>
          <p:cNvSpPr>
            <a:spLocks noGrp="1"/>
          </p:cNvSpPr>
          <p:nvPr>
            <p:ph type="sldNum" sz="quarter" idx="4294967295"/>
          </p:nvPr>
        </p:nvSpPr>
        <p:spPr>
          <a:xfrm>
            <a:off x="8534400" y="6543675"/>
            <a:ext cx="590550" cy="304800"/>
          </a:xfrm>
          <a:prstGeom prst="rect">
            <a:avLst/>
          </a:prstGeom>
        </p:spPr>
        <p:txBody>
          <a:bodyPr/>
          <a:lstStyle/>
          <a:p>
            <a:pPr fontAlgn="base">
              <a:spcBef>
                <a:spcPct val="0"/>
              </a:spcBef>
              <a:spcAft>
                <a:spcPct val="0"/>
              </a:spcAft>
              <a:defRPr/>
            </a:pPr>
            <a:fld id="{C2BF90A9-4355-4E98-BCF6-C1E61A80C614}" type="slidenum">
              <a:rPr lang="en-US" smtClean="0"/>
              <a:pPr fontAlgn="base">
                <a:spcBef>
                  <a:spcPct val="0"/>
                </a:spcBef>
                <a:spcAft>
                  <a:spcPct val="0"/>
                </a:spcAft>
                <a:defRPr/>
              </a:pPr>
              <a:t>6</a:t>
            </a:fld>
            <a:endParaRPr lang="en-US" dirty="0"/>
          </a:p>
        </p:txBody>
      </p:sp>
      <p:sp>
        <p:nvSpPr>
          <p:cNvPr id="36" name="Footer Placeholder 3"/>
          <p:cNvSpPr>
            <a:spLocks noGrp="1"/>
          </p:cNvSpPr>
          <p:nvPr>
            <p:ph type="ftr" sz="quarter" idx="3"/>
          </p:nvPr>
        </p:nvSpPr>
        <p:spPr>
          <a:xfrm>
            <a:off x="398080" y="6543675"/>
            <a:ext cx="7983920" cy="304800"/>
          </a:xfrm>
        </p:spPr>
        <p:txBody>
          <a:bodyPr/>
          <a:lstStyle/>
          <a:p>
            <a:pPr>
              <a:defRPr/>
            </a:pPr>
            <a:r>
              <a:rPr lang="en-US" dirty="0" smtClean="0"/>
              <a:t>Stratus Copyright</a:t>
            </a:r>
            <a:endParaRPr lang="en-US" dirty="0"/>
          </a:p>
        </p:txBody>
      </p:sp>
      <p:sp>
        <p:nvSpPr>
          <p:cNvPr id="37" name="TextBox 36"/>
          <p:cNvSpPr txBox="1"/>
          <p:nvPr/>
        </p:nvSpPr>
        <p:spPr bwMode="black">
          <a:xfrm>
            <a:off x="6180480" y="3421947"/>
            <a:ext cx="2602407" cy="531589"/>
          </a:xfrm>
          <a:prstGeom prst="rect">
            <a:avLst/>
          </a:prstGeom>
          <a:pattFill prst="dkHorz">
            <a:fgClr>
              <a:schemeClr val="accent5"/>
            </a:fgClr>
            <a:bgClr>
              <a:schemeClr val="accent5">
                <a:lumMod val="75000"/>
              </a:schemeClr>
            </a:bgClr>
          </a:pattFill>
          <a:ln w="0">
            <a:noFill/>
            <a:miter lim="800000"/>
            <a:headEnd/>
            <a:tailEnd/>
          </a:ln>
        </p:spPr>
        <p:txBody>
          <a:bodyPr vert="horz" wrap="none" lIns="91440" tIns="45720" rIns="91440" bIns="45720" numCol="1" rtlCol="0" anchor="ctr" anchorCtr="0" compatLnSpc="1">
            <a:prstTxWarp prst="textNoShape">
              <a:avLst/>
            </a:prstTxWarp>
            <a:noAutofit/>
          </a:bodyPr>
          <a:lstStyle/>
          <a:p>
            <a:pPr algn="ctr" fontAlgn="base">
              <a:spcBef>
                <a:spcPct val="0"/>
              </a:spcBef>
              <a:spcAft>
                <a:spcPct val="0"/>
              </a:spcAft>
            </a:pPr>
            <a:r>
              <a:rPr lang="ko-KR" altLang="en-US" sz="1400" i="1" dirty="0" err="1" smtClean="0">
                <a:solidFill>
                  <a:srgbClr val="FFFFFF"/>
                </a:solidFill>
                <a:latin typeface="맑은 고딕" panose="020B0503020000020004" pitchFamily="50" charset="-127"/>
                <a:ea typeface="맑은 고딕" panose="020B0503020000020004" pitchFamily="50" charset="-127"/>
                <a:cs typeface="Helvetica Neue"/>
              </a:rPr>
              <a:t>무중단</a:t>
            </a:r>
            <a:r>
              <a:rPr lang="ko-KR" altLang="en-US" sz="1400" i="1" dirty="0" smtClean="0">
                <a:solidFill>
                  <a:srgbClr val="FFFFFF"/>
                </a:solidFill>
                <a:latin typeface="맑은 고딕" panose="020B0503020000020004" pitchFamily="50" charset="-127"/>
                <a:ea typeface="맑은 고딕" panose="020B0503020000020004" pitchFamily="50" charset="-127"/>
                <a:cs typeface="Helvetica Neue"/>
              </a:rPr>
              <a:t> </a:t>
            </a:r>
            <a:r>
              <a:rPr lang="en-US" altLang="ko-KR" sz="1400" i="1" dirty="0" smtClean="0">
                <a:solidFill>
                  <a:srgbClr val="FFFFFF"/>
                </a:solidFill>
                <a:latin typeface="맑은 고딕" panose="020B0503020000020004" pitchFamily="50" charset="-127"/>
                <a:ea typeface="맑은 고딕" panose="020B0503020000020004" pitchFamily="50" charset="-127"/>
                <a:cs typeface="Helvetica Neue"/>
              </a:rPr>
              <a:t>FT</a:t>
            </a:r>
            <a:endParaRPr lang="en-US" sz="1400" i="1" dirty="0">
              <a:solidFill>
                <a:srgbClr val="FFFFFF"/>
              </a:solidFill>
              <a:latin typeface="맑은 고딕" panose="020B0503020000020004" pitchFamily="50" charset="-127"/>
              <a:ea typeface="맑은 고딕" panose="020B0503020000020004" pitchFamily="50" charset="-127"/>
              <a:cs typeface="Helvetica Neue"/>
            </a:endParaRPr>
          </a:p>
        </p:txBody>
      </p:sp>
      <p:sp>
        <p:nvSpPr>
          <p:cNvPr id="47" name="TextBox 46"/>
          <p:cNvSpPr txBox="1"/>
          <p:nvPr/>
        </p:nvSpPr>
        <p:spPr bwMode="black">
          <a:xfrm>
            <a:off x="3482437" y="1471948"/>
            <a:ext cx="5501999" cy="776122"/>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algn="ctr" eaLnBrk="0" hangingPunct="0">
              <a:buClr>
                <a:srgbClr val="003366"/>
              </a:buClr>
            </a:pPr>
            <a:r>
              <a:rPr lang="ko-KR" altLang="en-US" sz="2000" b="1" dirty="0" smtClean="0">
                <a:solidFill>
                  <a:schemeClr val="accent5"/>
                </a:solidFill>
                <a:latin typeface="맑은 고딕" panose="020B0503020000020004" pitchFamily="50" charset="-127"/>
                <a:ea typeface="맑은 고딕" panose="020B0503020000020004" pitchFamily="50" charset="-127"/>
                <a:cs typeface="Helvetica Neue"/>
              </a:rPr>
              <a:t>소프트웨어 정의 </a:t>
            </a:r>
            <a:r>
              <a:rPr lang="ko-KR" altLang="en-US" sz="2000" b="1" dirty="0" err="1" smtClean="0">
                <a:solidFill>
                  <a:schemeClr val="accent5"/>
                </a:solidFill>
                <a:latin typeface="맑은 고딕" panose="020B0503020000020004" pitchFamily="50" charset="-127"/>
                <a:ea typeface="맑은 고딕" panose="020B0503020000020004" pitchFamily="50" charset="-127"/>
                <a:cs typeface="Helvetica Neue"/>
              </a:rPr>
              <a:t>고가용성</a:t>
            </a:r>
            <a:endParaRPr lang="en-US" altLang="ko-KR" sz="2000" b="1" dirty="0" smtClean="0">
              <a:solidFill>
                <a:schemeClr val="accent5"/>
              </a:solidFill>
              <a:latin typeface="맑은 고딕" panose="020B0503020000020004" pitchFamily="50" charset="-127"/>
              <a:ea typeface="맑은 고딕" panose="020B0503020000020004" pitchFamily="50" charset="-127"/>
              <a:cs typeface="Helvetica Neue"/>
            </a:endParaRPr>
          </a:p>
          <a:p>
            <a:pPr algn="ctr" eaLnBrk="0" hangingPunct="0">
              <a:buClr>
                <a:srgbClr val="003366"/>
              </a:buClr>
            </a:pPr>
            <a:r>
              <a:rPr lang="en-US" altLang="ko-KR" sz="2000" b="1" dirty="0" smtClean="0">
                <a:solidFill>
                  <a:schemeClr val="accent5"/>
                </a:solidFill>
                <a:latin typeface="맑은 고딕" panose="020B0503020000020004" pitchFamily="50" charset="-127"/>
                <a:ea typeface="맑은 고딕" panose="020B0503020000020004" pitchFamily="50" charset="-127"/>
                <a:cs typeface="Helvetica Neue"/>
              </a:rPr>
              <a:t>(</a:t>
            </a:r>
            <a:r>
              <a:rPr lang="en-US" altLang="ko-KR" sz="2000" b="1" dirty="0">
                <a:solidFill>
                  <a:schemeClr val="accent5"/>
                </a:solidFill>
                <a:latin typeface="맑은 고딕" panose="020B0503020000020004" pitchFamily="50" charset="-127"/>
                <a:ea typeface="맑은 고딕" panose="020B0503020000020004" pitchFamily="50" charset="-127"/>
                <a:cs typeface="Helvetica Neue"/>
              </a:rPr>
              <a:t>SDA : </a:t>
            </a:r>
            <a:r>
              <a:rPr lang="en-US" altLang="ko-KR" sz="2000" b="1" dirty="0" smtClean="0">
                <a:solidFill>
                  <a:schemeClr val="accent5"/>
                </a:solidFill>
                <a:latin typeface="맑은 고딕" panose="020B0503020000020004" pitchFamily="50" charset="-127"/>
                <a:ea typeface="맑은 고딕" panose="020B0503020000020004" pitchFamily="50" charset="-127"/>
                <a:cs typeface="Helvetica Neue"/>
              </a:rPr>
              <a:t>Software </a:t>
            </a:r>
            <a:r>
              <a:rPr lang="en-US" altLang="ko-KR" sz="2000" b="1" dirty="0">
                <a:solidFill>
                  <a:schemeClr val="accent5"/>
                </a:solidFill>
                <a:latin typeface="맑은 고딕" panose="020B0503020000020004" pitchFamily="50" charset="-127"/>
                <a:ea typeface="맑은 고딕" panose="020B0503020000020004" pitchFamily="50" charset="-127"/>
                <a:cs typeface="Helvetica Neue"/>
              </a:rPr>
              <a:t>Defined </a:t>
            </a:r>
            <a:r>
              <a:rPr lang="en-US" altLang="ko-KR" sz="2000" b="1" dirty="0" smtClean="0">
                <a:solidFill>
                  <a:schemeClr val="accent5"/>
                </a:solidFill>
                <a:latin typeface="맑은 고딕" panose="020B0503020000020004" pitchFamily="50" charset="-127"/>
                <a:ea typeface="맑은 고딕" panose="020B0503020000020004" pitchFamily="50" charset="-127"/>
                <a:cs typeface="Helvetica Neue"/>
              </a:rPr>
              <a:t>Availability)</a:t>
            </a:r>
            <a:endParaRPr lang="en-US" sz="2000" b="1" dirty="0">
              <a:solidFill>
                <a:schemeClr val="accent5"/>
              </a:solidFill>
              <a:latin typeface="맑은 고딕" panose="020B0503020000020004" pitchFamily="50" charset="-127"/>
              <a:ea typeface="맑은 고딕" panose="020B0503020000020004" pitchFamily="50" charset="-127"/>
              <a:cs typeface="Helvetica Neue"/>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602" y="2409958"/>
            <a:ext cx="1479758" cy="9174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4372" y="2109697"/>
            <a:ext cx="1415943" cy="1217711"/>
          </a:xfrm>
          <a:prstGeom prst="rect">
            <a:avLst/>
          </a:prstGeom>
        </p:spPr>
      </p:pic>
      <p:pic>
        <p:nvPicPr>
          <p:cNvPr id="34" name="Picture 29" descr="6200 very sm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5210" y="4715254"/>
            <a:ext cx="10207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C:\Documents and Settings\ajenning\Desktop\Picture1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158" y="5249298"/>
            <a:ext cx="474392" cy="90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4601" y="5317370"/>
            <a:ext cx="777431" cy="835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ounded Rectangle 29"/>
          <p:cNvSpPr>
            <a:spLocks noChangeArrowheads="1"/>
          </p:cNvSpPr>
          <p:nvPr/>
        </p:nvSpPr>
        <p:spPr bwMode="auto">
          <a:xfrm>
            <a:off x="3658500" y="5734879"/>
            <a:ext cx="1772847" cy="268572"/>
          </a:xfrm>
          <a:prstGeom prst="roundRect">
            <a:avLst>
              <a:gd name="adj" fmla="val 10000"/>
            </a:avLst>
          </a:prstGeom>
          <a:blipFill dpi="0" rotWithShape="1">
            <a:blip r:embed="rId8" cstate="print"/>
            <a:srcRect/>
            <a:stretch>
              <a:fillRect/>
            </a:stretch>
          </a:blipFill>
          <a:ln w="9525">
            <a:noFill/>
            <a:round/>
            <a:headEnd/>
            <a:tailEnd/>
          </a:ln>
          <a:effectLst>
            <a:outerShdw dist="23000" dir="5400000" rotWithShape="0">
              <a:srgbClr val="808080">
                <a:alpha val="34999"/>
              </a:srgbClr>
            </a:outerShdw>
          </a:effectLst>
        </p:spPr>
        <p:txBody>
          <a:bodyPr/>
          <a:lstStyle/>
          <a:p>
            <a:endParaRPr lang="en-US" dirty="0"/>
          </a:p>
        </p:txBody>
      </p:sp>
      <p:pic>
        <p:nvPicPr>
          <p:cNvPr id="48" name="Picture 16" descr="avance-light-bg-color-240w"/>
          <p:cNvPicPr>
            <a:picLocks noChangeAspect="1" noChangeArrowheads="1"/>
          </p:cNvPicPr>
          <p:nvPr/>
        </p:nvPicPr>
        <p:blipFill>
          <a:blip r:embed="rId9" cstate="print"/>
          <a:srcRect/>
          <a:stretch>
            <a:fillRect/>
          </a:stretch>
        </p:blipFill>
        <p:spPr bwMode="auto">
          <a:xfrm>
            <a:off x="3941579" y="4757102"/>
            <a:ext cx="1236662" cy="788987"/>
          </a:xfrm>
          <a:prstGeom prst="rect">
            <a:avLst/>
          </a:prstGeom>
          <a:ln>
            <a:noFill/>
          </a:ln>
          <a:effectLst/>
        </p:spPr>
      </p:pic>
      <p:pic>
        <p:nvPicPr>
          <p:cNvPr id="49" name="Picture 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5666" y="4554538"/>
            <a:ext cx="2027103" cy="202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4"/>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8818" y="6111468"/>
            <a:ext cx="1439176" cy="268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2070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par>
                                <p:cTn id="46" presetID="22" presetClass="entr" presetSubtype="4"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down)">
                                      <p:cBhvr>
                                        <p:cTn id="48" dur="500"/>
                                        <p:tgtEl>
                                          <p:spTgt spid="41"/>
                                        </p:tgtEl>
                                      </p:cBhvr>
                                    </p:animEffect>
                                  </p:childTnLst>
                                </p:cTn>
                              </p:par>
                              <p:par>
                                <p:cTn id="49" presetID="22" presetClass="entr" presetSubtype="4" fill="hold" grpId="0" nodeType="withEffect" nodePh="1">
                                  <p:stCondLst>
                                    <p:cond delay="0"/>
                                  </p:stCondLst>
                                  <p:endCondLst>
                                    <p:cond evt="begin" delay="0">
                                      <p:tn val="49"/>
                                    </p:cond>
                                  </p:endCondLst>
                                  <p:childTnLst>
                                    <p:set>
                                      <p:cBhvr>
                                        <p:cTn id="50" dur="1" fill="hold">
                                          <p:stCondLst>
                                            <p:cond delay="0"/>
                                          </p:stCondLst>
                                        </p:cTn>
                                        <p:tgtEl>
                                          <p:spTgt spid="74"/>
                                        </p:tgtEl>
                                        <p:attrNameLst>
                                          <p:attrName>style.visibility</p:attrName>
                                        </p:attrNameLst>
                                      </p:cBhvr>
                                      <p:to>
                                        <p:strVal val="visible"/>
                                      </p:to>
                                    </p:set>
                                    <p:animEffect transition="in" filter="wipe(down)">
                                      <p:cBhvr>
                                        <p:cTn id="51" dur="500"/>
                                        <p:tgtEl>
                                          <p:spTgt spid="74"/>
                                        </p:tgtEl>
                                      </p:cBhvr>
                                    </p:animEffect>
                                  </p:childTnLst>
                                </p:cTn>
                              </p:par>
                              <p:par>
                                <p:cTn id="52" presetID="22" presetClass="entr" presetSubtype="4"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down)">
                                      <p:cBhvr>
                                        <p:cTn id="54" dur="500"/>
                                        <p:tgtEl>
                                          <p:spTgt spid="7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down)">
                                      <p:cBhvr>
                                        <p:cTn id="57" dur="500"/>
                                        <p:tgtEl>
                                          <p:spTgt spid="4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down)">
                                      <p:cBhvr>
                                        <p:cTn id="60" dur="500"/>
                                        <p:tgtEl>
                                          <p:spTgt spid="3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par>
                                <p:cTn id="64" presetID="22" presetClass="entr" presetSubtype="4" fill="hold"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down)">
                                      <p:cBhvr>
                                        <p:cTn id="66" dur="500"/>
                                        <p:tgtEl>
                                          <p:spTgt spid="4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down)">
                                      <p:cBhvr>
                                        <p:cTn id="69" dur="500"/>
                                        <p:tgtEl>
                                          <p:spTgt spid="37"/>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down)">
                                      <p:cBhvr>
                                        <p:cTn id="72" dur="500"/>
                                        <p:tgtEl>
                                          <p:spTgt spid="47"/>
                                        </p:tgtEl>
                                      </p:cBhvr>
                                    </p:animEffect>
                                  </p:childTnLst>
                                </p:cTn>
                              </p:par>
                              <p:par>
                                <p:cTn id="73" presetID="22" presetClass="entr" presetSubtype="4"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down)">
                                      <p:cBhvr>
                                        <p:cTn id="78" dur="500"/>
                                        <p:tgtEl>
                                          <p:spTgt spid="43"/>
                                        </p:tgtEl>
                                      </p:cBhvr>
                                    </p:animEffect>
                                  </p:childTnLst>
                                </p:cTn>
                              </p:par>
                              <p:par>
                                <p:cTn id="79" presetID="22" presetClass="entr" presetSubtype="4"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ipe(down)">
                                      <p:cBhvr>
                                        <p:cTn id="81" dur="500"/>
                                        <p:tgtEl>
                                          <p:spTgt spid="48"/>
                                        </p:tgtEl>
                                      </p:cBhvr>
                                    </p:animEffect>
                                  </p:childTnLst>
                                </p:cTn>
                              </p:par>
                            </p:childTnLst>
                          </p:cTn>
                        </p:par>
                        <p:par>
                          <p:cTn id="82" fill="hold">
                            <p:stCondLst>
                              <p:cond delay="500"/>
                            </p:stCondLst>
                            <p:childTnLst>
                              <p:par>
                                <p:cTn id="83" presetID="31" presetClass="entr" presetSubtype="0" fill="hold" nodeType="afterEffect">
                                  <p:stCondLst>
                                    <p:cond delay="1000"/>
                                  </p:stCondLst>
                                  <p:childTnLst>
                                    <p:set>
                                      <p:cBhvr>
                                        <p:cTn id="84" dur="1" fill="hold">
                                          <p:stCondLst>
                                            <p:cond delay="0"/>
                                          </p:stCondLst>
                                        </p:cTn>
                                        <p:tgtEl>
                                          <p:spTgt spid="49"/>
                                        </p:tgtEl>
                                        <p:attrNameLst>
                                          <p:attrName>style.visibility</p:attrName>
                                        </p:attrNameLst>
                                      </p:cBhvr>
                                      <p:to>
                                        <p:strVal val="visible"/>
                                      </p:to>
                                    </p:set>
                                    <p:anim calcmode="lin" valueType="num">
                                      <p:cBhvr>
                                        <p:cTn id="85" dur="1000" fill="hold"/>
                                        <p:tgtEl>
                                          <p:spTgt spid="49"/>
                                        </p:tgtEl>
                                        <p:attrNameLst>
                                          <p:attrName>ppt_w</p:attrName>
                                        </p:attrNameLst>
                                      </p:cBhvr>
                                      <p:tavLst>
                                        <p:tav tm="0">
                                          <p:val>
                                            <p:fltVal val="0"/>
                                          </p:val>
                                        </p:tav>
                                        <p:tav tm="100000">
                                          <p:val>
                                            <p:strVal val="#ppt_w"/>
                                          </p:val>
                                        </p:tav>
                                      </p:tavLst>
                                    </p:anim>
                                    <p:anim calcmode="lin" valueType="num">
                                      <p:cBhvr>
                                        <p:cTn id="86" dur="1000" fill="hold"/>
                                        <p:tgtEl>
                                          <p:spTgt spid="49"/>
                                        </p:tgtEl>
                                        <p:attrNameLst>
                                          <p:attrName>ppt_h</p:attrName>
                                        </p:attrNameLst>
                                      </p:cBhvr>
                                      <p:tavLst>
                                        <p:tav tm="0">
                                          <p:val>
                                            <p:fltVal val="0"/>
                                          </p:val>
                                        </p:tav>
                                        <p:tav tm="100000">
                                          <p:val>
                                            <p:strVal val="#ppt_h"/>
                                          </p:val>
                                        </p:tav>
                                      </p:tavLst>
                                    </p:anim>
                                    <p:anim calcmode="lin" valueType="num">
                                      <p:cBhvr>
                                        <p:cTn id="87" dur="1000" fill="hold"/>
                                        <p:tgtEl>
                                          <p:spTgt spid="49"/>
                                        </p:tgtEl>
                                        <p:attrNameLst>
                                          <p:attrName>style.rotation</p:attrName>
                                        </p:attrNameLst>
                                      </p:cBhvr>
                                      <p:tavLst>
                                        <p:tav tm="0">
                                          <p:val>
                                            <p:fltVal val="90"/>
                                          </p:val>
                                        </p:tav>
                                        <p:tav tm="100000">
                                          <p:val>
                                            <p:fltVal val="0"/>
                                          </p:val>
                                        </p:tav>
                                      </p:tavLst>
                                    </p:anim>
                                    <p:animEffect transition="in" filter="fade">
                                      <p:cBhvr>
                                        <p:cTn id="88" dur="1000"/>
                                        <p:tgtEl>
                                          <p:spTgt spid="49"/>
                                        </p:tgtEl>
                                      </p:cBhvr>
                                    </p:animEffect>
                                  </p:childTnLst>
                                </p:cTn>
                              </p:par>
                              <p:par>
                                <p:cTn id="89" presetID="2" presetClass="entr" presetSubtype="2"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additive="base">
                                        <p:cTn id="91" dur="2000" fill="hold"/>
                                        <p:tgtEl>
                                          <p:spTgt spid="50"/>
                                        </p:tgtEl>
                                        <p:attrNameLst>
                                          <p:attrName>ppt_x</p:attrName>
                                        </p:attrNameLst>
                                      </p:cBhvr>
                                      <p:tavLst>
                                        <p:tav tm="0">
                                          <p:val>
                                            <p:strVal val="1+#ppt_w/2"/>
                                          </p:val>
                                        </p:tav>
                                        <p:tav tm="100000">
                                          <p:val>
                                            <p:strVal val="#ppt_x"/>
                                          </p:val>
                                        </p:tav>
                                      </p:tavLst>
                                    </p:anim>
                                    <p:anim calcmode="lin" valueType="num">
                                      <p:cBhvr additive="base">
                                        <p:cTn id="92" dur="2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4" grpId="0"/>
      <p:bldP spid="54" grpId="0"/>
      <p:bldP spid="74" grpId="0"/>
      <p:bldP spid="45" grpId="0"/>
      <p:bldP spid="5" grpId="0" animBg="1"/>
      <p:bldP spid="29" grpId="0" animBg="1"/>
      <p:bldP spid="38" grpId="0" animBg="1"/>
      <p:bldP spid="28" grpId="0" animBg="1"/>
      <p:bldP spid="37" grpId="0" animBg="1"/>
      <p:bldP spid="47" grpId="0"/>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p:txBody>
          <a:bodyPr/>
          <a:lstStyle/>
          <a:p>
            <a:pPr fontAlgn="base">
              <a:spcBef>
                <a:spcPct val="0"/>
              </a:spcBef>
              <a:spcAft>
                <a:spcPct val="0"/>
              </a:spcAft>
              <a:defRPr/>
            </a:pPr>
            <a:fld id="{C2BF90A9-4355-4E98-BCF6-C1E61A80C614}" type="slidenum">
              <a:rPr lang="en-US" smtClean="0"/>
              <a:pPr fontAlgn="base">
                <a:spcBef>
                  <a:spcPct val="0"/>
                </a:spcBef>
                <a:spcAft>
                  <a:spcPct val="0"/>
                </a:spcAft>
                <a:defRPr/>
              </a:pPr>
              <a:t>7</a:t>
            </a:fld>
            <a:endParaRPr lang="en-US" dirty="0"/>
          </a:p>
        </p:txBody>
      </p:sp>
      <p:sp>
        <p:nvSpPr>
          <p:cNvPr id="3" name="바닥글 개체 틀 2"/>
          <p:cNvSpPr>
            <a:spLocks noGrp="1"/>
          </p:cNvSpPr>
          <p:nvPr>
            <p:ph type="ftr" sz="quarter" idx="3"/>
          </p:nvPr>
        </p:nvSpPr>
        <p:spPr/>
        <p:txBody>
          <a:bodyPr/>
          <a:lstStyle/>
          <a:p>
            <a:pPr>
              <a:defRPr/>
            </a:pPr>
            <a:r>
              <a:rPr lang="en-US" smtClean="0"/>
              <a:t>Stratus Copyright</a:t>
            </a:r>
            <a:endParaRPr lang="en-US" dirty="0"/>
          </a:p>
        </p:txBody>
      </p:sp>
      <p:sp>
        <p:nvSpPr>
          <p:cNvPr id="4" name="제목 3"/>
          <p:cNvSpPr>
            <a:spLocks noGrp="1"/>
          </p:cNvSpPr>
          <p:nvPr>
            <p:ph type="title"/>
          </p:nvPr>
        </p:nvSpPr>
        <p:spPr>
          <a:xfrm>
            <a:off x="410559" y="614624"/>
            <a:ext cx="6862763" cy="631825"/>
          </a:xfrm>
        </p:spPr>
        <p:txBody>
          <a:bodyPr/>
          <a:lstStyle/>
          <a:p>
            <a:r>
              <a:rPr lang="ko-KR" altLang="en-US" dirty="0">
                <a:cs typeface="Helvetica Neue"/>
              </a:rPr>
              <a:t>소프트웨어 정의 </a:t>
            </a:r>
            <a:r>
              <a:rPr lang="ko-KR" altLang="en-US" dirty="0" err="1" smtClean="0">
                <a:cs typeface="Helvetica Neue"/>
              </a:rPr>
              <a:t>고가용성</a:t>
            </a:r>
            <a:r>
              <a:rPr lang="en-US" altLang="ko-KR" dirty="0" smtClean="0">
                <a:cs typeface="Helvetica Neue"/>
              </a:rPr>
              <a:t> </a:t>
            </a:r>
            <a:r>
              <a:rPr lang="ko-KR" altLang="en-US" dirty="0" smtClean="0">
                <a:cs typeface="Helvetica Neue"/>
              </a:rPr>
              <a:t>솔루션</a:t>
            </a:r>
            <a:endParaRPr lang="ko-KR" altLang="en-US" dirty="0"/>
          </a:p>
        </p:txBody>
      </p:sp>
      <p:pic>
        <p:nvPicPr>
          <p:cNvPr id="5" name="Content Placeholder 3" descr="eac-shot.bmp"/>
          <p:cNvPicPr>
            <a:picLocks noGrp="1" noChangeAspect="1"/>
          </p:cNvPicPr>
          <p:nvPr/>
        </p:nvPicPr>
        <p:blipFill>
          <a:blip r:embed="rId2" cstate="print"/>
          <a:srcRect/>
          <a:stretch>
            <a:fillRect/>
          </a:stretch>
        </p:blipFill>
        <p:spPr bwMode="auto">
          <a:xfrm>
            <a:off x="5426610" y="3263626"/>
            <a:ext cx="2622015" cy="2097483"/>
          </a:xfrm>
          <a:prstGeom prst="rect">
            <a:avLst/>
          </a:prstGeom>
          <a:noFill/>
          <a:ln w="9525">
            <a:noFill/>
            <a:miter lim="800000"/>
            <a:headEnd/>
            <a:tailEnd/>
          </a:ln>
        </p:spPr>
      </p:pic>
      <p:sp>
        <p:nvSpPr>
          <p:cNvPr id="6" name="Rounded Rectangle 27"/>
          <p:cNvSpPr>
            <a:spLocks noChangeArrowheads="1"/>
          </p:cNvSpPr>
          <p:nvPr/>
        </p:nvSpPr>
        <p:spPr bwMode="auto">
          <a:xfrm>
            <a:off x="6167847" y="1444276"/>
            <a:ext cx="1479228" cy="285269"/>
          </a:xfrm>
          <a:prstGeom prst="roundRect">
            <a:avLst>
              <a:gd name="adj" fmla="val 10000"/>
            </a:avLst>
          </a:prstGeom>
          <a:blipFill dpi="0" rotWithShape="1">
            <a:blip r:embed="rId3" cstate="print"/>
            <a:srcRect/>
            <a:stretch>
              <a:fillRect/>
            </a:stretch>
          </a:blipFill>
          <a:ln w="9525">
            <a:noFill/>
            <a:round/>
            <a:headEnd/>
            <a:tailEnd/>
          </a:ln>
          <a:effectLst>
            <a:outerShdw dist="23000" dir="5400000" rotWithShape="0">
              <a:srgbClr val="808080">
                <a:alpha val="34999"/>
              </a:srgbClr>
            </a:outerShdw>
          </a:effectLst>
        </p:spPr>
        <p:txBody>
          <a:bodyPr/>
          <a:lstStyle/>
          <a:p>
            <a:endParaRPr lang="en-US" dirty="0"/>
          </a:p>
        </p:txBody>
      </p:sp>
      <p:pic>
        <p:nvPicPr>
          <p:cNvPr id="9" name="Picture 16" descr="avance-light-bg-color-240w"/>
          <p:cNvPicPr>
            <a:picLocks noChangeAspect="1" noChangeArrowheads="1"/>
          </p:cNvPicPr>
          <p:nvPr/>
        </p:nvPicPr>
        <p:blipFill>
          <a:blip r:embed="rId4" cstate="print"/>
          <a:srcRect/>
          <a:stretch>
            <a:fillRect/>
          </a:stretch>
        </p:blipFill>
        <p:spPr bwMode="auto">
          <a:xfrm>
            <a:off x="1528885" y="1225827"/>
            <a:ext cx="1236662" cy="788987"/>
          </a:xfrm>
          <a:prstGeom prst="rect">
            <a:avLst/>
          </a:prstGeom>
          <a:ln>
            <a:noFill/>
          </a:ln>
          <a:effec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215" y="3219309"/>
            <a:ext cx="3205908" cy="231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표 7"/>
          <p:cNvGraphicFramePr>
            <a:graphicFrameLocks noGrp="1"/>
          </p:cNvGraphicFramePr>
          <p:nvPr>
            <p:extLst>
              <p:ext uri="{D42A27DB-BD31-4B8C-83A1-F6EECF244321}">
                <p14:modId xmlns:p14="http://schemas.microsoft.com/office/powerpoint/2010/main" val="2879981501"/>
              </p:ext>
            </p:extLst>
          </p:nvPr>
        </p:nvGraphicFramePr>
        <p:xfrm>
          <a:off x="401656" y="2014813"/>
          <a:ext cx="8296050" cy="1097280"/>
        </p:xfrm>
        <a:graphic>
          <a:graphicData uri="http://schemas.openxmlformats.org/drawingml/2006/table">
            <a:tbl>
              <a:tblPr firstRow="1" bandRow="1">
                <a:tableStyleId>{72833802-FEF1-4C79-8D5D-14CF1EAF98D9}</a:tableStyleId>
              </a:tblPr>
              <a:tblGrid>
                <a:gridCol w="4148025"/>
                <a:gridCol w="4148025"/>
              </a:tblGrid>
              <a:tr h="183379">
                <a:tc>
                  <a:txBody>
                    <a:bodyPr/>
                    <a:lstStyle/>
                    <a:p>
                      <a:pPr algn="ctr" latinLnBrk="1"/>
                      <a:r>
                        <a:rPr lang="en-US" altLang="ko-KR" dirty="0" smtClean="0"/>
                        <a:t>Easy Management</a:t>
                      </a:r>
                      <a:endParaRPr lang="ko-KR" altLang="en-US" dirty="0"/>
                    </a:p>
                  </a:txBody>
                  <a:tcPr/>
                </a:tc>
                <a:tc>
                  <a:txBody>
                    <a:bodyPr/>
                    <a:lstStyle/>
                    <a:p>
                      <a:pPr algn="ctr" latinLnBrk="1"/>
                      <a:r>
                        <a:rPr lang="en-US" altLang="ko-KR" baseline="0" dirty="0" smtClean="0"/>
                        <a:t>Specialist Management</a:t>
                      </a:r>
                      <a:endParaRPr lang="ko-KR" altLang="en-US" dirty="0"/>
                    </a:p>
                  </a:txBody>
                  <a:tcPr/>
                </a:tc>
              </a:tr>
              <a:tr h="183379">
                <a:tc>
                  <a:txBody>
                    <a:bodyPr/>
                    <a:lstStyle/>
                    <a:p>
                      <a:pPr algn="ctr" latinLnBrk="1"/>
                      <a:r>
                        <a:rPr lang="en-US" altLang="ko-KR" dirty="0" smtClean="0"/>
                        <a:t>Lower overhead </a:t>
                      </a:r>
                      <a:endParaRPr lang="ko-KR" altLang="en-US" dirty="0"/>
                    </a:p>
                  </a:txBody>
                  <a:tcPr/>
                </a:tc>
                <a:tc>
                  <a:txBody>
                    <a:bodyPr/>
                    <a:lstStyle/>
                    <a:p>
                      <a:pPr algn="ctr" latinLnBrk="1"/>
                      <a:r>
                        <a:rPr lang="en-US" altLang="ko-KR" dirty="0" smtClean="0"/>
                        <a:t>Configuration requires careful planning</a:t>
                      </a:r>
                      <a:endParaRPr lang="ko-KR" altLang="en-US" dirty="0"/>
                    </a:p>
                  </a:txBody>
                  <a:tcPr/>
                </a:tc>
              </a:tr>
              <a:tr h="183379">
                <a:tc>
                  <a:txBody>
                    <a:bodyPr/>
                    <a:lstStyle/>
                    <a:p>
                      <a:pPr algn="ctr" latinLnBrk="1"/>
                      <a:r>
                        <a:rPr lang="en-US" altLang="ko-KR" dirty="0" smtClean="0">
                          <a:solidFill>
                            <a:schemeClr val="bg1"/>
                          </a:solidFill>
                        </a:rPr>
                        <a:t>Component Level FT</a:t>
                      </a:r>
                    </a:p>
                  </a:txBody>
                  <a:tcPr>
                    <a:solidFill>
                      <a:srgbClr val="CC3E56"/>
                    </a:solidFill>
                  </a:tcPr>
                </a:tc>
                <a:tc>
                  <a:txBody>
                    <a:bodyPr/>
                    <a:lstStyle/>
                    <a:p>
                      <a:pPr algn="ctr" latinLnBrk="1"/>
                      <a:r>
                        <a:rPr lang="en-US" altLang="ko-KR" dirty="0" smtClean="0">
                          <a:solidFill>
                            <a:schemeClr val="bg1"/>
                          </a:solidFill>
                        </a:rPr>
                        <a:t>Full Systems FT</a:t>
                      </a:r>
                    </a:p>
                  </a:txBody>
                  <a:tcPr>
                    <a:solidFill>
                      <a:srgbClr val="CC3E56"/>
                    </a:solidFill>
                  </a:tcPr>
                </a:tc>
              </a:tr>
            </a:tbl>
          </a:graphicData>
        </a:graphic>
      </p:graphicFrame>
      <p:pic>
        <p:nvPicPr>
          <p:cNvPr id="22"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47351" y="5491360"/>
            <a:ext cx="56673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75961">
            <a:off x="4034410" y="3598977"/>
            <a:ext cx="1337115" cy="1440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13370">
            <a:off x="958467" y="5345323"/>
            <a:ext cx="1203056" cy="1313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39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107"/>
                                        </p:tgtEl>
                                        <p:attrNameLst>
                                          <p:attrName>style.visibility</p:attrName>
                                        </p:attrNameLst>
                                      </p:cBhvr>
                                      <p:to>
                                        <p:strVal val="visible"/>
                                      </p:to>
                                    </p:set>
                                    <p:anim calcmode="lin" valueType="num">
                                      <p:cBhvr additive="base">
                                        <p:cTn id="7" dur="500" fill="hold"/>
                                        <p:tgtEl>
                                          <p:spTgt spid="4107"/>
                                        </p:tgtEl>
                                        <p:attrNameLst>
                                          <p:attrName>ppt_x</p:attrName>
                                        </p:attrNameLst>
                                      </p:cBhvr>
                                      <p:tavLst>
                                        <p:tav tm="0">
                                          <p:val>
                                            <p:strVal val="1+#ppt_w/2"/>
                                          </p:val>
                                        </p:tav>
                                        <p:tav tm="100000">
                                          <p:val>
                                            <p:strVal val="#ppt_x"/>
                                          </p:val>
                                        </p:tav>
                                      </p:tavLst>
                                    </p:anim>
                                    <p:anim calcmode="lin" valueType="num">
                                      <p:cBhvr additive="base">
                                        <p:cTn id="8" dur="500" fill="hold"/>
                                        <p:tgtEl>
                                          <p:spTgt spid="4107"/>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08"/>
                                        </p:tgtEl>
                                        <p:attrNameLst>
                                          <p:attrName>style.visibility</p:attrName>
                                        </p:attrNameLst>
                                      </p:cBhvr>
                                      <p:to>
                                        <p:strVal val="visible"/>
                                      </p:to>
                                    </p:set>
                                    <p:anim calcmode="lin" valueType="num">
                                      <p:cBhvr additive="base">
                                        <p:cTn id="11" dur="1000" fill="hold"/>
                                        <p:tgtEl>
                                          <p:spTgt spid="4108"/>
                                        </p:tgtEl>
                                        <p:attrNameLst>
                                          <p:attrName>ppt_x</p:attrName>
                                        </p:attrNameLst>
                                      </p:cBhvr>
                                      <p:tavLst>
                                        <p:tav tm="0">
                                          <p:val>
                                            <p:strVal val="0-#ppt_w/2"/>
                                          </p:val>
                                        </p:tav>
                                        <p:tav tm="100000">
                                          <p:val>
                                            <p:strVal val="#ppt_x"/>
                                          </p:val>
                                        </p:tav>
                                      </p:tavLst>
                                    </p:anim>
                                    <p:anim calcmode="lin" valueType="num">
                                      <p:cBhvr additive="base">
                                        <p:cTn id="12" dur="1000" fill="hold"/>
                                        <p:tgtEl>
                                          <p:spTgt spid="410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2000" fill="hold"/>
                                        <p:tgtEl>
                                          <p:spTgt spid="22"/>
                                        </p:tgtEl>
                                        <p:attrNameLst>
                                          <p:attrName>ppt_x</p:attrName>
                                        </p:attrNameLst>
                                      </p:cBhvr>
                                      <p:tavLst>
                                        <p:tav tm="0">
                                          <p:val>
                                            <p:strVal val="1+#ppt_w/2"/>
                                          </p:val>
                                        </p:tav>
                                        <p:tav tm="100000">
                                          <p:val>
                                            <p:strVal val="#ppt_x"/>
                                          </p:val>
                                        </p:tav>
                                      </p:tavLst>
                                    </p:anim>
                                    <p:anim calcmode="lin" valueType="num">
                                      <p:cBhvr additive="base">
                                        <p:cTn id="16"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7937" y="-141570"/>
            <a:ext cx="2400028" cy="240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94" y="1885533"/>
            <a:ext cx="7705726" cy="444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슬라이드 번호 개체 틀 1"/>
          <p:cNvSpPr>
            <a:spLocks noGrp="1"/>
          </p:cNvSpPr>
          <p:nvPr>
            <p:ph type="sldNum" sz="quarter" idx="4"/>
          </p:nvPr>
        </p:nvSpPr>
        <p:spPr/>
        <p:txBody>
          <a:bodyPr/>
          <a:lstStyle/>
          <a:p>
            <a:pPr fontAlgn="base">
              <a:spcBef>
                <a:spcPct val="0"/>
              </a:spcBef>
              <a:spcAft>
                <a:spcPct val="0"/>
              </a:spcAft>
              <a:defRPr/>
            </a:pPr>
            <a:fld id="{C2BF90A9-4355-4E98-BCF6-C1E61A80C614}" type="slidenum">
              <a:rPr lang="en-US" smtClean="0"/>
              <a:pPr fontAlgn="base">
                <a:spcBef>
                  <a:spcPct val="0"/>
                </a:spcBef>
                <a:spcAft>
                  <a:spcPct val="0"/>
                </a:spcAft>
                <a:defRPr/>
              </a:pPr>
              <a:t>8</a:t>
            </a:fld>
            <a:endParaRPr lang="en-US" dirty="0"/>
          </a:p>
        </p:txBody>
      </p:sp>
      <p:sp>
        <p:nvSpPr>
          <p:cNvPr id="3" name="바닥글 개체 틀 2"/>
          <p:cNvSpPr>
            <a:spLocks noGrp="1"/>
          </p:cNvSpPr>
          <p:nvPr>
            <p:ph type="ftr" sz="quarter" idx="3"/>
          </p:nvPr>
        </p:nvSpPr>
        <p:spPr/>
        <p:txBody>
          <a:bodyPr/>
          <a:lstStyle/>
          <a:p>
            <a:pPr>
              <a:defRPr/>
            </a:pPr>
            <a:r>
              <a:rPr lang="en-US" smtClean="0"/>
              <a:t>Stratus Copyright</a:t>
            </a:r>
            <a:endParaRPr lang="en-US" dirty="0"/>
          </a:p>
        </p:txBody>
      </p:sp>
      <p:sp>
        <p:nvSpPr>
          <p:cNvPr id="7" name="제목 6"/>
          <p:cNvSpPr>
            <a:spLocks noGrp="1"/>
          </p:cNvSpPr>
          <p:nvPr>
            <p:ph type="title"/>
          </p:nvPr>
        </p:nvSpPr>
        <p:spPr/>
        <p:txBody>
          <a:bodyPr/>
          <a:lstStyle/>
          <a:p>
            <a:r>
              <a:rPr lang="en-US" altLang="ko-KR" dirty="0" err="1" smtClean="0"/>
              <a:t>everRun</a:t>
            </a:r>
            <a:r>
              <a:rPr lang="en-US" altLang="ko-KR" dirty="0" smtClean="0"/>
              <a:t> Enterprise FT Software</a:t>
            </a:r>
            <a:endParaRPr lang="ko-KR" alt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2005" y="1885532"/>
            <a:ext cx="7705726" cy="47396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4704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3000"/>
                                        <p:tgtEl>
                                          <p:spTgt spid="5"/>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p:txBody>
          <a:bodyPr/>
          <a:lstStyle/>
          <a:p>
            <a:pPr fontAlgn="base">
              <a:spcBef>
                <a:spcPct val="0"/>
              </a:spcBef>
              <a:spcAft>
                <a:spcPct val="0"/>
              </a:spcAft>
              <a:defRPr/>
            </a:pPr>
            <a:fld id="{C2BF90A9-4355-4E98-BCF6-C1E61A80C614}" type="slidenum">
              <a:rPr lang="en-US" smtClean="0"/>
              <a:pPr fontAlgn="base">
                <a:spcBef>
                  <a:spcPct val="0"/>
                </a:spcBef>
                <a:spcAft>
                  <a:spcPct val="0"/>
                </a:spcAft>
                <a:defRPr/>
              </a:pPr>
              <a:t>9</a:t>
            </a:fld>
            <a:endParaRPr lang="en-US" dirty="0"/>
          </a:p>
        </p:txBody>
      </p:sp>
      <p:sp>
        <p:nvSpPr>
          <p:cNvPr id="3" name="바닥글 개체 틀 2"/>
          <p:cNvSpPr>
            <a:spLocks noGrp="1"/>
          </p:cNvSpPr>
          <p:nvPr>
            <p:ph type="ftr" sz="quarter" idx="3"/>
          </p:nvPr>
        </p:nvSpPr>
        <p:spPr/>
        <p:txBody>
          <a:bodyPr/>
          <a:lstStyle/>
          <a:p>
            <a:pPr>
              <a:defRPr/>
            </a:pPr>
            <a:r>
              <a:rPr lang="en-US" smtClean="0"/>
              <a:t>Stratus Copyright</a:t>
            </a:r>
            <a:endParaRPr lang="en-US" dirty="0"/>
          </a:p>
        </p:txBody>
      </p:sp>
      <p:sp>
        <p:nvSpPr>
          <p:cNvPr id="4" name="제목 3"/>
          <p:cNvSpPr>
            <a:spLocks noGrp="1"/>
          </p:cNvSpPr>
          <p:nvPr>
            <p:ph type="title"/>
          </p:nvPr>
        </p:nvSpPr>
        <p:spPr/>
        <p:txBody>
          <a:bodyPr/>
          <a:lstStyle/>
          <a:p>
            <a:r>
              <a:rPr lang="en-US" altLang="ko-KR" dirty="0"/>
              <a:t>Stratus </a:t>
            </a:r>
            <a:r>
              <a:rPr lang="en-US" altLang="ko-KR" dirty="0" err="1"/>
              <a:t>everRun</a:t>
            </a:r>
            <a:r>
              <a:rPr lang="en-US" altLang="ko-KR" baseline="30000" dirty="0"/>
              <a:t>®</a:t>
            </a:r>
            <a:r>
              <a:rPr lang="en-US" altLang="ko-KR" dirty="0"/>
              <a:t> Enterprise </a:t>
            </a:r>
            <a:r>
              <a:rPr lang="en-US" altLang="ko-KR" dirty="0" smtClean="0"/>
              <a:t>Edition</a:t>
            </a:r>
            <a:endParaRPr lang="ko-KR" altLang="en-US" dirty="0"/>
          </a:p>
        </p:txBody>
      </p:sp>
      <p:sp>
        <p:nvSpPr>
          <p:cNvPr id="39" name="TextBox 38"/>
          <p:cNvSpPr txBox="1"/>
          <p:nvPr/>
        </p:nvSpPr>
        <p:spPr bwMode="black">
          <a:xfrm>
            <a:off x="6747574" y="6392983"/>
            <a:ext cx="2455625" cy="406479"/>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R="0" algn="r" defTabSz="914400" rtl="0" eaLnBrk="1" fontAlgn="base" latinLnBrk="0" hangingPunct="1">
              <a:lnSpc>
                <a:spcPct val="90000"/>
              </a:lnSpc>
              <a:spcBef>
                <a:spcPct val="0"/>
              </a:spcBef>
              <a:spcAft>
                <a:spcPct val="0"/>
              </a:spcAft>
              <a:buClrTx/>
              <a:buSzTx/>
              <a:tabLst/>
            </a:pPr>
            <a:r>
              <a:rPr lang="en-US" altLang="ko-KR" sz="1000" dirty="0" smtClean="0">
                <a:solidFill>
                  <a:schemeClr val="tx2">
                    <a:lumMod val="50000"/>
                  </a:schemeClr>
                </a:solidFill>
                <a:latin typeface="맑은 고딕" panose="020B0503020000020004" pitchFamily="50" charset="-127"/>
                <a:ea typeface="맑은 고딕" panose="020B0503020000020004" pitchFamily="50" charset="-127"/>
                <a:cs typeface="Helvetica Neue"/>
              </a:rPr>
              <a:t>* 2014</a:t>
            </a:r>
            <a:r>
              <a:rPr lang="ko-KR" altLang="en-US" sz="1000" dirty="0" smtClean="0">
                <a:solidFill>
                  <a:schemeClr val="tx2">
                    <a:lumMod val="50000"/>
                  </a:schemeClr>
                </a:solidFill>
                <a:latin typeface="맑은 고딕" panose="020B0503020000020004" pitchFamily="50" charset="-127"/>
                <a:ea typeface="맑은 고딕" panose="020B0503020000020004" pitchFamily="50" charset="-127"/>
                <a:cs typeface="Helvetica Neue"/>
              </a:rPr>
              <a:t>년 </a:t>
            </a:r>
            <a:r>
              <a:rPr lang="en-US" altLang="ko-KR" sz="1000" dirty="0" smtClean="0">
                <a:solidFill>
                  <a:schemeClr val="tx2">
                    <a:lumMod val="50000"/>
                  </a:schemeClr>
                </a:solidFill>
                <a:latin typeface="맑은 고딕" panose="020B0503020000020004" pitchFamily="50" charset="-127"/>
                <a:ea typeface="맑은 고딕" panose="020B0503020000020004" pitchFamily="50" charset="-127"/>
                <a:cs typeface="Helvetica Neue"/>
              </a:rPr>
              <a:t>Q3 </a:t>
            </a:r>
            <a:r>
              <a:rPr lang="ko-KR" altLang="en-US" sz="1000" dirty="0" smtClean="0">
                <a:solidFill>
                  <a:schemeClr val="tx2">
                    <a:lumMod val="50000"/>
                  </a:schemeClr>
                </a:solidFill>
                <a:latin typeface="맑은 고딕" panose="020B0503020000020004" pitchFamily="50" charset="-127"/>
                <a:ea typeface="맑은 고딕" panose="020B0503020000020004" pitchFamily="50" charset="-127"/>
                <a:cs typeface="Helvetica Neue"/>
              </a:rPr>
              <a:t>지원</a:t>
            </a:r>
            <a:endParaRPr lang="en-US" altLang="ko-KR" sz="1000"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p:txBody>
      </p:sp>
      <p:grpSp>
        <p:nvGrpSpPr>
          <p:cNvPr id="5" name="그룹 4"/>
          <p:cNvGrpSpPr/>
          <p:nvPr/>
        </p:nvGrpSpPr>
        <p:grpSpPr>
          <a:xfrm>
            <a:off x="77119" y="1770314"/>
            <a:ext cx="9144000" cy="4494830"/>
            <a:chOff x="77119" y="1770314"/>
            <a:chExt cx="9144000" cy="4494830"/>
          </a:xfrm>
        </p:grpSpPr>
        <p:sp>
          <p:nvSpPr>
            <p:cNvPr id="8" name="Snip Diagonal Corner Rectangle 3"/>
            <p:cNvSpPr/>
            <p:nvPr/>
          </p:nvSpPr>
          <p:spPr>
            <a:xfrm>
              <a:off x="77119" y="1770314"/>
              <a:ext cx="9144000" cy="3902287"/>
            </a:xfrm>
            <a:prstGeom prst="snip2DiagRect">
              <a:avLst/>
            </a:prstGeom>
            <a:solidFill>
              <a:schemeClr val="tx1">
                <a:lumMod val="10000"/>
                <a:lumOff val="90000"/>
              </a:scheme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9" name="Rounded Rectangle 29"/>
            <p:cNvSpPr/>
            <p:nvPr/>
          </p:nvSpPr>
          <p:spPr>
            <a:xfrm>
              <a:off x="752995" y="1876644"/>
              <a:ext cx="7713210" cy="4388500"/>
            </a:xfrm>
            <a:prstGeom prst="roundRect">
              <a:avLst>
                <a:gd name="adj" fmla="val 8275"/>
              </a:avLst>
            </a:prstGeom>
            <a:solidFill>
              <a:srgbClr val="FFFFFF"/>
            </a:solidFill>
            <a:ln w="57150" cmpd="sng">
              <a:solidFill>
                <a:schemeClr val="tx2">
                  <a:lumMod val="50000"/>
                </a:schemeClr>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10" name="Rectangle 30"/>
            <p:cNvSpPr/>
            <p:nvPr/>
          </p:nvSpPr>
          <p:spPr>
            <a:xfrm>
              <a:off x="989511" y="3001014"/>
              <a:ext cx="1207008" cy="2540469"/>
            </a:xfrm>
            <a:prstGeom prst="rect">
              <a:avLst/>
            </a:prstGeom>
            <a:solidFill>
              <a:schemeClr val="accent4">
                <a:lumMod val="75000"/>
                <a:alpha val="40000"/>
              </a:scheme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11" name="Rectangle 43"/>
            <p:cNvSpPr/>
            <p:nvPr/>
          </p:nvSpPr>
          <p:spPr>
            <a:xfrm>
              <a:off x="2197485" y="3001014"/>
              <a:ext cx="1207008" cy="2540469"/>
            </a:xfrm>
            <a:prstGeom prst="rect">
              <a:avLst/>
            </a:prstGeom>
            <a:solidFill>
              <a:schemeClr val="accent1">
                <a:alpha val="40000"/>
              </a:scheme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12" name="Rectangle 44"/>
            <p:cNvSpPr/>
            <p:nvPr/>
          </p:nvSpPr>
          <p:spPr>
            <a:xfrm>
              <a:off x="3405459" y="3001014"/>
              <a:ext cx="1207008" cy="2540469"/>
            </a:xfrm>
            <a:prstGeom prst="rect">
              <a:avLst/>
            </a:prstGeom>
            <a:solidFill>
              <a:schemeClr val="accent2">
                <a:lumMod val="50000"/>
                <a:alpha val="40000"/>
              </a:scheme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13" name="Rectangle 45"/>
            <p:cNvSpPr/>
            <p:nvPr/>
          </p:nvSpPr>
          <p:spPr>
            <a:xfrm>
              <a:off x="4613433" y="3001014"/>
              <a:ext cx="1207008" cy="2540469"/>
            </a:xfrm>
            <a:prstGeom prst="rect">
              <a:avLst/>
            </a:prstGeom>
            <a:solidFill>
              <a:srgbClr val="537C80">
                <a:alpha val="40000"/>
              </a:srgb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14" name="Rectangle 46"/>
            <p:cNvSpPr/>
            <p:nvPr/>
          </p:nvSpPr>
          <p:spPr>
            <a:xfrm>
              <a:off x="5821407" y="3001014"/>
              <a:ext cx="1207008" cy="2540469"/>
            </a:xfrm>
            <a:prstGeom prst="rect">
              <a:avLst/>
            </a:prstGeom>
            <a:solidFill>
              <a:schemeClr val="accent6">
                <a:lumMod val="75000"/>
                <a:alpha val="40000"/>
              </a:scheme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15" name="Rectangle 47"/>
            <p:cNvSpPr/>
            <p:nvPr/>
          </p:nvSpPr>
          <p:spPr>
            <a:xfrm>
              <a:off x="7029381" y="3001014"/>
              <a:ext cx="1207008" cy="2540469"/>
            </a:xfrm>
            <a:prstGeom prst="rect">
              <a:avLst/>
            </a:prstGeom>
            <a:solidFill>
              <a:srgbClr val="D4B040">
                <a:alpha val="40000"/>
              </a:srgb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16" name="TextBox 15"/>
            <p:cNvSpPr txBox="1"/>
            <p:nvPr/>
          </p:nvSpPr>
          <p:spPr bwMode="black">
            <a:xfrm>
              <a:off x="5851922" y="3069774"/>
              <a:ext cx="1124711" cy="925874"/>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3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Watchdog</a:t>
              </a:r>
            </a:p>
            <a:p>
              <a:pPr marL="0" marR="0" indent="0" algn="ctr" defTabSz="914400" rtl="0" eaLnBrk="1" fontAlgn="base" latinLnBrk="0" hangingPunct="1">
                <a:lnSpc>
                  <a:spcPct val="90000"/>
                </a:lnSpc>
                <a:spcBef>
                  <a:spcPct val="0"/>
                </a:spcBef>
                <a:spcAft>
                  <a:spcPct val="0"/>
                </a:spcAft>
                <a:buClrTx/>
                <a:buSzTx/>
                <a:buFontTx/>
                <a:buNone/>
                <a:tabLst/>
              </a:pPr>
              <a:r>
                <a:rPr lang="en-US" sz="13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Service</a:t>
              </a:r>
            </a:p>
          </p:txBody>
        </p:sp>
        <p:sp>
          <p:nvSpPr>
            <p:cNvPr id="17" name="TextBox 16"/>
            <p:cNvSpPr txBox="1"/>
            <p:nvPr/>
          </p:nvSpPr>
          <p:spPr bwMode="black">
            <a:xfrm>
              <a:off x="1023886" y="3069774"/>
              <a:ext cx="1132867" cy="636677"/>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algn="ctr" fontAlgn="base">
                <a:lnSpc>
                  <a:spcPct val="90000"/>
                </a:lnSpc>
                <a:spcBef>
                  <a:spcPct val="0"/>
                </a:spcBef>
                <a:spcAft>
                  <a:spcPct val="0"/>
                </a:spcAft>
              </a:pPr>
              <a:r>
                <a:rPr lang="en-US" sz="1300" b="1" dirty="0">
                  <a:solidFill>
                    <a:schemeClr val="tx2">
                      <a:lumMod val="50000"/>
                    </a:schemeClr>
                  </a:solidFill>
                  <a:latin typeface="맑은 고딕" panose="020B0503020000020004" pitchFamily="50" charset="-127"/>
                  <a:ea typeface="맑은 고딕" panose="020B0503020000020004" pitchFamily="50" charset="-127"/>
                  <a:cs typeface="Helvetica Neue"/>
                </a:rPr>
                <a:t>Availability</a:t>
              </a:r>
            </a:p>
            <a:p>
              <a:pPr algn="ctr" fontAlgn="base">
                <a:lnSpc>
                  <a:spcPct val="90000"/>
                </a:lnSpc>
                <a:spcBef>
                  <a:spcPct val="0"/>
                </a:spcBef>
                <a:spcAft>
                  <a:spcPct val="0"/>
                </a:spcAft>
              </a:pPr>
              <a:r>
                <a:rPr lang="en-US" sz="1300" b="1" dirty="0">
                  <a:solidFill>
                    <a:schemeClr val="tx2">
                      <a:lumMod val="50000"/>
                    </a:schemeClr>
                  </a:solidFill>
                  <a:latin typeface="맑은 고딕" panose="020B0503020000020004" pitchFamily="50" charset="-127"/>
                  <a:ea typeface="맑은 고딕" panose="020B0503020000020004" pitchFamily="50" charset="-127"/>
                  <a:cs typeface="Helvetica Neue"/>
                </a:rPr>
                <a:t>Engine</a:t>
              </a:r>
            </a:p>
            <a:p>
              <a:pPr algn="ctr" fontAlgn="base">
                <a:lnSpc>
                  <a:spcPct val="90000"/>
                </a:lnSpc>
                <a:spcBef>
                  <a:spcPct val="0"/>
                </a:spcBef>
                <a:spcAft>
                  <a:spcPct val="0"/>
                </a:spcAft>
              </a:pPr>
              <a:endParaRPr lang="en-US" sz="1300" b="1" dirty="0">
                <a:solidFill>
                  <a:schemeClr val="tx2">
                    <a:lumMod val="50000"/>
                  </a:schemeClr>
                </a:solidFill>
                <a:latin typeface="맑은 고딕" panose="020B0503020000020004" pitchFamily="50" charset="-127"/>
                <a:ea typeface="맑은 고딕" panose="020B0503020000020004" pitchFamily="50" charset="-127"/>
                <a:cs typeface="Helvetica Neue"/>
              </a:endParaRPr>
            </a:p>
          </p:txBody>
        </p:sp>
        <p:sp>
          <p:nvSpPr>
            <p:cNvPr id="18" name="TextBox 17"/>
            <p:cNvSpPr txBox="1"/>
            <p:nvPr/>
          </p:nvSpPr>
          <p:spPr bwMode="black">
            <a:xfrm flipH="1">
              <a:off x="4647884" y="3069774"/>
              <a:ext cx="1134735" cy="304800"/>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algn="ctr" fontAlgn="base">
                <a:lnSpc>
                  <a:spcPct val="90000"/>
                </a:lnSpc>
                <a:spcBef>
                  <a:spcPct val="0"/>
                </a:spcBef>
                <a:spcAft>
                  <a:spcPct val="0"/>
                </a:spcAft>
              </a:pPr>
              <a:r>
                <a:rPr lang="en-US" sz="13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Stratus One</a:t>
              </a:r>
            </a:p>
            <a:p>
              <a:pPr algn="ctr" fontAlgn="base">
                <a:lnSpc>
                  <a:spcPct val="90000"/>
                </a:lnSpc>
                <a:spcBef>
                  <a:spcPct val="0"/>
                </a:spcBef>
                <a:spcAft>
                  <a:spcPct val="0"/>
                </a:spcAft>
              </a:pPr>
              <a:r>
                <a:rPr lang="en-US" sz="13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View Console</a:t>
              </a:r>
              <a:r>
                <a:rPr lang="en-US" sz="1300" b="1" dirty="0" smtClean="0">
                  <a:solidFill>
                    <a:srgbClr val="FF0000"/>
                  </a:solidFill>
                  <a:latin typeface="맑은 고딕" panose="020B0503020000020004" pitchFamily="50" charset="-127"/>
                  <a:ea typeface="맑은 고딕" panose="020B0503020000020004" pitchFamily="50" charset="-127"/>
                  <a:cs typeface="Helvetica Neue"/>
                </a:rPr>
                <a:t>*</a:t>
              </a:r>
              <a:endParaRPr lang="en-US" sz="1300" b="1" dirty="0">
                <a:solidFill>
                  <a:srgbClr val="FF0000"/>
                </a:solidFill>
                <a:latin typeface="맑은 고딕" panose="020B0503020000020004" pitchFamily="50" charset="-127"/>
                <a:ea typeface="맑은 고딕" panose="020B0503020000020004" pitchFamily="50" charset="-127"/>
                <a:cs typeface="Helvetica Neue"/>
              </a:endParaRPr>
            </a:p>
          </p:txBody>
        </p:sp>
        <p:sp>
          <p:nvSpPr>
            <p:cNvPr id="19" name="TextBox 18"/>
            <p:cNvSpPr txBox="1"/>
            <p:nvPr/>
          </p:nvSpPr>
          <p:spPr bwMode="black">
            <a:xfrm>
              <a:off x="2281866" y="3331542"/>
              <a:ext cx="851358" cy="234116"/>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0"/>
                </a:spcBef>
                <a:spcAft>
                  <a:spcPct val="0"/>
                </a:spcAft>
                <a:buClrTx/>
                <a:buSzTx/>
                <a:buFontTx/>
                <a:buNone/>
                <a:tabLst/>
              </a:pPr>
              <a:endParaRPr lang="en-US" sz="1600" b="1" kern="1200" cap="none" noProof="0" dirty="0" smtClean="0">
                <a:solidFill>
                  <a:schemeClr val="bg2"/>
                </a:solidFill>
                <a:latin typeface="맑은 고딕" panose="020B0503020000020004" pitchFamily="50" charset="-127"/>
                <a:ea typeface="맑은 고딕" panose="020B0503020000020004" pitchFamily="50" charset="-127"/>
                <a:cs typeface="Helvetica Neue"/>
              </a:endParaRPr>
            </a:p>
          </p:txBody>
        </p:sp>
        <p:sp>
          <p:nvSpPr>
            <p:cNvPr id="20" name="TextBox 19"/>
            <p:cNvSpPr txBox="1"/>
            <p:nvPr/>
          </p:nvSpPr>
          <p:spPr bwMode="black">
            <a:xfrm>
              <a:off x="3440576" y="3069774"/>
              <a:ext cx="1124712" cy="517726"/>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300" b="1" kern="1200" cap="none" noProof="0" dirty="0" smtClean="0">
                  <a:solidFill>
                    <a:schemeClr val="tx2">
                      <a:lumMod val="50000"/>
                    </a:schemeClr>
                  </a:solidFill>
                  <a:latin typeface="맑은 고딕" panose="020B0503020000020004" pitchFamily="50" charset="-127"/>
                  <a:ea typeface="맑은 고딕" panose="020B0503020000020004" pitchFamily="50" charset="-127"/>
                  <a:cs typeface="Helvetica Neue"/>
                </a:rPr>
                <a:t>Disaster</a:t>
              </a:r>
            </a:p>
            <a:p>
              <a:pPr marL="0" marR="0" indent="0" algn="ctr" defTabSz="914400" rtl="0" eaLnBrk="1" fontAlgn="base" latinLnBrk="0" hangingPunct="1">
                <a:lnSpc>
                  <a:spcPct val="90000"/>
                </a:lnSpc>
                <a:spcBef>
                  <a:spcPct val="0"/>
                </a:spcBef>
                <a:spcAft>
                  <a:spcPct val="0"/>
                </a:spcAft>
                <a:buClrTx/>
                <a:buSzTx/>
                <a:buFontTx/>
                <a:buNone/>
                <a:tabLst/>
              </a:pPr>
              <a:r>
                <a:rPr lang="en-US" sz="1300" b="1" kern="1200" cap="none" noProof="0" dirty="0" smtClean="0">
                  <a:solidFill>
                    <a:schemeClr val="tx2">
                      <a:lumMod val="50000"/>
                    </a:schemeClr>
                  </a:solidFill>
                  <a:latin typeface="맑은 고딕" panose="020B0503020000020004" pitchFamily="50" charset="-127"/>
                  <a:ea typeface="맑은 고딕" panose="020B0503020000020004" pitchFamily="50" charset="-127"/>
                  <a:cs typeface="Helvetica Neue"/>
                </a:rPr>
                <a:t>Recovery</a:t>
              </a:r>
              <a:r>
                <a:rPr lang="en-US" sz="1300" b="1" kern="1200" cap="none" noProof="0" dirty="0" smtClean="0">
                  <a:solidFill>
                    <a:srgbClr val="FF0000"/>
                  </a:solidFill>
                  <a:latin typeface="맑은 고딕" panose="020B0503020000020004" pitchFamily="50" charset="-127"/>
                  <a:ea typeface="맑은 고딕" panose="020B0503020000020004" pitchFamily="50" charset="-127"/>
                  <a:cs typeface="Helvetica Neue"/>
                </a:rPr>
                <a:t>*</a:t>
              </a:r>
            </a:p>
          </p:txBody>
        </p:sp>
        <p:sp>
          <p:nvSpPr>
            <p:cNvPr id="21" name="TextBox 20"/>
            <p:cNvSpPr txBox="1"/>
            <p:nvPr/>
          </p:nvSpPr>
          <p:spPr bwMode="black">
            <a:xfrm>
              <a:off x="7087909" y="3069774"/>
              <a:ext cx="1089952" cy="703923"/>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3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Application</a:t>
              </a:r>
            </a:p>
            <a:p>
              <a:pPr marL="0" marR="0" indent="0" algn="ctr" defTabSz="914400" rtl="0" eaLnBrk="1" fontAlgn="base" latinLnBrk="0" hangingPunct="1">
                <a:lnSpc>
                  <a:spcPct val="90000"/>
                </a:lnSpc>
                <a:spcBef>
                  <a:spcPct val="0"/>
                </a:spcBef>
                <a:spcAft>
                  <a:spcPct val="0"/>
                </a:spcAft>
                <a:buClrTx/>
                <a:buSzTx/>
                <a:buFontTx/>
                <a:buNone/>
                <a:tabLst/>
              </a:pPr>
              <a:r>
                <a:rPr lang="en-US" sz="13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Monitoring</a:t>
              </a:r>
              <a:r>
                <a:rPr lang="en-US" sz="1300" b="1" dirty="0" smtClean="0">
                  <a:solidFill>
                    <a:srgbClr val="FF0000"/>
                  </a:solidFill>
                  <a:latin typeface="맑은 고딕" panose="020B0503020000020004" pitchFamily="50" charset="-127"/>
                  <a:ea typeface="맑은 고딕" panose="020B0503020000020004" pitchFamily="50" charset="-127"/>
                  <a:cs typeface="Helvetica Neue"/>
                </a:rPr>
                <a:t>*</a:t>
              </a:r>
            </a:p>
          </p:txBody>
        </p:sp>
        <p:sp>
          <p:nvSpPr>
            <p:cNvPr id="22" name="TextBox 21"/>
            <p:cNvSpPr txBox="1"/>
            <p:nvPr/>
          </p:nvSpPr>
          <p:spPr bwMode="black">
            <a:xfrm>
              <a:off x="2227762" y="3069774"/>
              <a:ext cx="1118716" cy="776589"/>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300" b="1" kern="1200" cap="none" noProof="0" dirty="0" err="1" smtClean="0">
                  <a:solidFill>
                    <a:schemeClr val="tx2">
                      <a:lumMod val="50000"/>
                    </a:schemeClr>
                  </a:solidFill>
                  <a:latin typeface="맑은 고딕" panose="020B0503020000020004" pitchFamily="50" charset="-127"/>
                  <a:ea typeface="맑은 고딕" panose="020B0503020000020004" pitchFamily="50" charset="-127"/>
                  <a:cs typeface="Helvetica Neue"/>
                </a:rPr>
                <a:t>SplitSite</a:t>
              </a:r>
              <a:endParaRPr lang="en-US" sz="1300" b="1" kern="1200" cap="none" noProof="0"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p:txBody>
        </p:sp>
        <p:sp>
          <p:nvSpPr>
            <p:cNvPr id="23" name="TextBox 22"/>
            <p:cNvSpPr txBox="1"/>
            <p:nvPr/>
          </p:nvSpPr>
          <p:spPr bwMode="black">
            <a:xfrm>
              <a:off x="1030846" y="3590757"/>
              <a:ext cx="1072278" cy="1179134"/>
            </a:xfrm>
            <a:prstGeom prst="rect">
              <a:avLst/>
            </a:prstGeom>
            <a:noFill/>
            <a:ln w="0">
              <a:noFill/>
              <a:miter lim="800000"/>
              <a:headEnd/>
              <a:tailEnd/>
            </a:ln>
          </p:spPr>
          <p:txBody>
            <a:bodyPr vert="horz" wrap="square" lIns="91440" tIns="45720" rIns="91440" bIns="45720" numCol="1" rtlCol="0" anchor="t" anchorCtr="0" compatLnSpc="1">
              <a:prstTxWarp prst="textNoShape">
                <a:avLst/>
              </a:prstTxWarp>
              <a:noAutofit/>
            </a:bodyPr>
            <a:lstStyle/>
            <a:p>
              <a:pPr marL="60325" marR="0" indent="-60325" algn="l" defTabSz="914400" rtl="0" eaLnBrk="1" fontAlgn="base" latinLnBrk="0" hangingPunct="1">
                <a:lnSpc>
                  <a:spcPct val="200000"/>
                </a:lnSpc>
                <a:spcBef>
                  <a:spcPct val="0"/>
                </a:spcBef>
                <a:spcAft>
                  <a:spcPct val="0"/>
                </a:spcAft>
                <a:buClrTx/>
                <a:buSzTx/>
                <a:buFont typeface="Arial" panose="020B0604020202020204" pitchFamily="34" charset="0"/>
                <a:buChar char="•"/>
                <a:tabLst/>
              </a:pPr>
              <a:r>
                <a:rPr lang="ko-KR" altLang="en-US" sz="1000" b="1" kern="1200" cap="none" noProof="0" dirty="0" err="1" smtClean="0">
                  <a:solidFill>
                    <a:schemeClr val="tx2">
                      <a:lumMod val="50000"/>
                    </a:schemeClr>
                  </a:solidFill>
                  <a:latin typeface="맑은 고딕" panose="020B0503020000020004" pitchFamily="50" charset="-127"/>
                  <a:ea typeface="맑은 고딕" panose="020B0503020000020004" pitchFamily="50" charset="-127"/>
                  <a:cs typeface="Helvetica Neue"/>
                </a:rPr>
                <a:t>무중단</a:t>
              </a:r>
              <a:r>
                <a:rPr lang="ko-KR" altLang="en-US" sz="1000" b="1" kern="1200" cap="none" noProof="0" dirty="0" smtClean="0">
                  <a:solidFill>
                    <a:schemeClr val="tx2">
                      <a:lumMod val="50000"/>
                    </a:schemeClr>
                  </a:solidFill>
                  <a:latin typeface="맑은 고딕" panose="020B0503020000020004" pitchFamily="50" charset="-127"/>
                  <a:ea typeface="맑은 고딕" panose="020B0503020000020004" pitchFamily="50" charset="-127"/>
                  <a:cs typeface="Helvetica Neue"/>
                </a:rPr>
                <a:t> 업무지원</a:t>
              </a:r>
              <a:r>
                <a:rPr lang="en-US" sz="1000" b="1" kern="1200" cap="none" noProof="0" dirty="0" smtClean="0">
                  <a:solidFill>
                    <a:schemeClr val="tx2">
                      <a:lumMod val="50000"/>
                    </a:schemeClr>
                  </a:solidFill>
                  <a:latin typeface="맑은 고딕" panose="020B0503020000020004" pitchFamily="50" charset="-127"/>
                  <a:ea typeface="맑은 고딕" panose="020B0503020000020004" pitchFamily="50" charset="-127"/>
                  <a:cs typeface="Helvetica Neue"/>
                </a:rPr>
                <a:t> </a:t>
              </a:r>
            </a:p>
            <a:p>
              <a:pPr marL="60325" marR="0" indent="-60325" algn="l" defTabSz="914400" rtl="0" eaLnBrk="1" fontAlgn="base" latinLnBrk="0" hangingPunct="1">
                <a:lnSpc>
                  <a:spcPct val="200000"/>
                </a:lnSpc>
                <a:spcBef>
                  <a:spcPct val="0"/>
                </a:spcBef>
                <a:spcAft>
                  <a:spcPct val="0"/>
                </a:spcAft>
                <a:buClrTx/>
                <a:buSzTx/>
                <a:buFont typeface="Arial" panose="020B0604020202020204" pitchFamily="34" charset="0"/>
                <a:buChar char="•"/>
                <a:tabLst/>
              </a:pP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효율적인 자원 사용</a:t>
              </a:r>
              <a:endParaRPr lang="en-US" sz="1000" b="1" kern="1200" cap="none" noProof="0"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p:txBody>
        </p:sp>
        <p:sp>
          <p:nvSpPr>
            <p:cNvPr id="24" name="TextBox 23"/>
            <p:cNvSpPr txBox="1"/>
            <p:nvPr/>
          </p:nvSpPr>
          <p:spPr bwMode="black">
            <a:xfrm>
              <a:off x="2212417" y="3590757"/>
              <a:ext cx="1087102" cy="812957"/>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60325" marR="0" indent="-60325" algn="l" defTabSz="914400" rtl="0" eaLnBrk="1" fontAlgn="base" latinLnBrk="0" hangingPunct="1">
                <a:lnSpc>
                  <a:spcPct val="200000"/>
                </a:lnSpc>
                <a:spcBef>
                  <a:spcPct val="0"/>
                </a:spcBef>
                <a:spcAft>
                  <a:spcPct val="0"/>
                </a:spcAft>
                <a:buClrTx/>
                <a:buSzTx/>
                <a:buFont typeface="Arial" panose="020B0604020202020204" pitchFamily="34" charset="0"/>
                <a:buChar char="•"/>
                <a:tabLst/>
              </a:pP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근거리 지역 보호</a:t>
              </a:r>
              <a:endParaRPr 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a:p>
              <a:pPr marL="60325" marR="0" indent="-60325" algn="l" defTabSz="914400" rtl="0" eaLnBrk="1" fontAlgn="base" latinLnBrk="0" hangingPunct="1">
                <a:lnSpc>
                  <a:spcPct val="200000"/>
                </a:lnSpc>
                <a:spcBef>
                  <a:spcPct val="0"/>
                </a:spcBef>
                <a:spcAft>
                  <a:spcPct val="0"/>
                </a:spcAft>
                <a:buClrTx/>
                <a:buSzTx/>
                <a:buFont typeface="Arial" panose="020B0604020202020204" pitchFamily="34" charset="0"/>
                <a:buChar char="•"/>
                <a:tabLst/>
              </a:pP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업무 중단 없음</a:t>
              </a:r>
              <a:endParaRPr 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a:p>
              <a:pPr marL="60325" marR="0" indent="-60325" algn="l" defTabSz="914400" rtl="0" eaLnBrk="1" fontAlgn="base" latinLnBrk="0" hangingPunct="1">
                <a:lnSpc>
                  <a:spcPct val="200000"/>
                </a:lnSpc>
                <a:spcBef>
                  <a:spcPct val="0"/>
                </a:spcBef>
                <a:spcAft>
                  <a:spcPct val="0"/>
                </a:spcAft>
                <a:buClrTx/>
                <a:buSzTx/>
                <a:buFont typeface="Arial" panose="020B0604020202020204" pitchFamily="34" charset="0"/>
                <a:buChar char="•"/>
                <a:tabLst/>
              </a:pP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데이터 손실 없음</a:t>
              </a:r>
              <a:endParaRPr 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p:txBody>
        </p:sp>
        <p:sp>
          <p:nvSpPr>
            <p:cNvPr id="25" name="TextBox 24"/>
            <p:cNvSpPr txBox="1"/>
            <p:nvPr/>
          </p:nvSpPr>
          <p:spPr bwMode="black">
            <a:xfrm>
              <a:off x="3451209" y="3588023"/>
              <a:ext cx="1087102" cy="812957"/>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60325" marR="0" indent="-60325"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원격지 데이터 </a:t>
              </a:r>
              <a:endParaRPr lang="en-US" altLang="ko-KR"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a:p>
              <a:pPr marR="0" algn="l" defTabSz="914400" rtl="0" eaLnBrk="1" fontAlgn="base" latinLnBrk="0" hangingPunct="1">
                <a:lnSpc>
                  <a:spcPct val="150000"/>
                </a:lnSpc>
                <a:spcBef>
                  <a:spcPct val="0"/>
                </a:spcBef>
                <a:spcAft>
                  <a:spcPct val="0"/>
                </a:spcAft>
                <a:buClrTx/>
                <a:buSzTx/>
                <a:tabLst/>
              </a:pP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보호</a:t>
              </a:r>
              <a:endParaRPr 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a:p>
              <a:pPr marL="60325" marR="0" indent="-60325"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빠른 서비스 </a:t>
              </a:r>
              <a:endParaRPr lang="en-US" altLang="ko-KR"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a:p>
              <a:pPr marR="0" algn="l" defTabSz="914400" rtl="0" eaLnBrk="1" fontAlgn="base" latinLnBrk="0" hangingPunct="1">
                <a:lnSpc>
                  <a:spcPct val="150000"/>
                </a:lnSpc>
                <a:spcBef>
                  <a:spcPct val="0"/>
                </a:spcBef>
                <a:spcAft>
                  <a:spcPct val="0"/>
                </a:spcAft>
                <a:buClrTx/>
                <a:buSzTx/>
                <a:tabLst/>
              </a:pPr>
              <a:r>
                <a:rPr lang="en-US" altLang="ko-KR" sz="1000" b="1" dirty="0">
                  <a:solidFill>
                    <a:schemeClr val="tx2">
                      <a:lumMod val="50000"/>
                    </a:schemeClr>
                  </a:solidFill>
                  <a:latin typeface="맑은 고딕" panose="020B0503020000020004" pitchFamily="50" charset="-127"/>
                  <a:ea typeface="맑은 고딕" panose="020B0503020000020004" pitchFamily="50" charset="-127"/>
                  <a:cs typeface="Helvetica Neue"/>
                </a:rPr>
                <a:t> </a:t>
              </a: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재개</a:t>
              </a:r>
              <a:endParaRPr 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a:p>
              <a:pPr marL="60325" marR="0" indent="-60325" algn="l"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간편한 관리</a:t>
              </a:r>
              <a:endParaRPr 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p:txBody>
        </p:sp>
        <p:sp>
          <p:nvSpPr>
            <p:cNvPr id="26" name="TextBox 25"/>
            <p:cNvSpPr txBox="1"/>
            <p:nvPr/>
          </p:nvSpPr>
          <p:spPr bwMode="black">
            <a:xfrm>
              <a:off x="5887414" y="3590757"/>
              <a:ext cx="923013" cy="650608"/>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60325" marR="0" indent="-60325" algn="l" defTabSz="914400" rtl="0" eaLnBrk="1" fontAlgn="base" latinLnBrk="0" hangingPunct="1">
                <a:lnSpc>
                  <a:spcPct val="200000"/>
                </a:lnSpc>
                <a:spcBef>
                  <a:spcPct val="0"/>
                </a:spcBef>
                <a:spcAft>
                  <a:spcPct val="0"/>
                </a:spcAft>
                <a:buClrTx/>
                <a:buSzTx/>
                <a:buFont typeface="Arial" panose="020B0604020202020204" pitchFamily="34" charset="0"/>
                <a:buChar char="•"/>
                <a:tabLst/>
              </a:pP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시스템 </a:t>
              </a:r>
              <a:endParaRPr lang="en-US" altLang="ko-KR"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a:p>
              <a:pPr marR="0" algn="l" defTabSz="914400" rtl="0" eaLnBrk="1" fontAlgn="base" latinLnBrk="0" hangingPunct="1">
                <a:lnSpc>
                  <a:spcPct val="200000"/>
                </a:lnSpc>
                <a:spcBef>
                  <a:spcPct val="0"/>
                </a:spcBef>
                <a:spcAft>
                  <a:spcPct val="0"/>
                </a:spcAft>
                <a:buClrTx/>
                <a:buSzTx/>
                <a:tabLst/>
              </a:pP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모니터링 및</a:t>
              </a:r>
              <a:endParaRPr lang="en-US" altLang="ko-KR"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a:p>
              <a:pPr marR="0" algn="l" defTabSz="914400" rtl="0" eaLnBrk="1" fontAlgn="base" latinLnBrk="0" hangingPunct="1">
                <a:lnSpc>
                  <a:spcPct val="200000"/>
                </a:lnSpc>
                <a:spcBef>
                  <a:spcPct val="0"/>
                </a:spcBef>
                <a:spcAft>
                  <a:spcPct val="0"/>
                </a:spcAft>
                <a:buClrTx/>
                <a:buSzTx/>
                <a:tabLst/>
              </a:pP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자동 경고</a:t>
              </a:r>
              <a:endParaRPr 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p:txBody>
        </p:sp>
        <p:sp>
          <p:nvSpPr>
            <p:cNvPr id="27" name="TextBox 26"/>
            <p:cNvSpPr txBox="1"/>
            <p:nvPr/>
          </p:nvSpPr>
          <p:spPr bwMode="black">
            <a:xfrm>
              <a:off x="4627853" y="3590757"/>
              <a:ext cx="1144133" cy="812957"/>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60325" marR="0" indent="-60325" algn="l" defTabSz="914400" rtl="0" eaLnBrk="1" fontAlgn="base" latinLnBrk="0" hangingPunct="1">
                <a:lnSpc>
                  <a:spcPct val="200000"/>
                </a:lnSpc>
                <a:spcBef>
                  <a:spcPct val="0"/>
                </a:spcBef>
                <a:spcAft>
                  <a:spcPct val="0"/>
                </a:spcAft>
                <a:buClrTx/>
                <a:buSzTx/>
                <a:buFont typeface="Arial" panose="020B0604020202020204" pitchFamily="34" charset="0"/>
                <a:buChar char="•"/>
                <a:tabLst/>
              </a:pP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중앙통합관리</a:t>
              </a:r>
              <a:endParaRPr 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a:p>
              <a:pPr marL="60325" marR="0" indent="-60325" algn="l" defTabSz="914400" rtl="0" eaLnBrk="1" fontAlgn="base" latinLnBrk="0" hangingPunct="1">
                <a:lnSpc>
                  <a:spcPct val="200000"/>
                </a:lnSpc>
                <a:spcBef>
                  <a:spcPct val="0"/>
                </a:spcBef>
                <a:spcAft>
                  <a:spcPct val="0"/>
                </a:spcAft>
                <a:buClrTx/>
                <a:buSzTx/>
                <a:buFont typeface="Arial" panose="020B0604020202020204" pitchFamily="34" charset="0"/>
                <a:buChar char="•"/>
                <a:tabLst/>
              </a:pP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모니터링 및 </a:t>
              </a:r>
              <a:endParaRPr lang="en-US" altLang="ko-KR"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a:p>
              <a:pPr marR="0" algn="l" defTabSz="914400" rtl="0" eaLnBrk="1" fontAlgn="base" latinLnBrk="0" hangingPunct="1">
                <a:lnSpc>
                  <a:spcPct val="200000"/>
                </a:lnSpc>
                <a:spcBef>
                  <a:spcPct val="0"/>
                </a:spcBef>
                <a:spcAft>
                  <a:spcPct val="0"/>
                </a:spcAft>
                <a:buClrTx/>
                <a:buSzTx/>
                <a:tabLst/>
              </a:pPr>
              <a:r>
                <a:rPr lang="en-US" altLang="ko-KR" sz="1000" b="1" dirty="0">
                  <a:solidFill>
                    <a:schemeClr val="tx2">
                      <a:lumMod val="50000"/>
                    </a:schemeClr>
                  </a:solidFill>
                  <a:latin typeface="맑은 고딕" panose="020B0503020000020004" pitchFamily="50" charset="-127"/>
                  <a:ea typeface="맑은 고딕" panose="020B0503020000020004" pitchFamily="50" charset="-127"/>
                  <a:cs typeface="Helvetica Neue"/>
                </a:rPr>
                <a:t> </a:t>
              </a:r>
              <a:r>
                <a:rPr lang="en-US" altLang="ko-KR"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DR</a:t>
              </a: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관리</a:t>
              </a:r>
              <a:endParaRPr 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p:txBody>
        </p:sp>
        <p:sp>
          <p:nvSpPr>
            <p:cNvPr id="28" name="TextBox 27"/>
            <p:cNvSpPr txBox="1"/>
            <p:nvPr/>
          </p:nvSpPr>
          <p:spPr bwMode="black">
            <a:xfrm>
              <a:off x="7089334" y="3565468"/>
              <a:ext cx="1087102" cy="812957"/>
            </a:xfrm>
            <a:prstGeom prst="rect">
              <a:avLst/>
            </a:prstGeom>
            <a:noFill/>
            <a:ln w="0">
              <a:noFill/>
              <a:miter lim="800000"/>
              <a:headEnd/>
              <a:tailEnd/>
            </a:ln>
          </p:spPr>
          <p:txBody>
            <a:bodyPr vert="horz" wrap="none" lIns="91440" tIns="45720" rIns="91440" bIns="45720" numCol="1" rtlCol="0" anchor="t" anchorCtr="0" compatLnSpc="1">
              <a:prstTxWarp prst="textNoShape">
                <a:avLst/>
              </a:prstTxWarp>
              <a:noAutofit/>
            </a:bodyPr>
            <a:lstStyle/>
            <a:p>
              <a:pPr marL="60325" marR="0" indent="-60325" algn="l" defTabSz="914400" rtl="0" eaLnBrk="1" fontAlgn="base" latinLnBrk="0" hangingPunct="1">
                <a:lnSpc>
                  <a:spcPct val="200000"/>
                </a:lnSpc>
                <a:spcBef>
                  <a:spcPct val="0"/>
                </a:spcBef>
                <a:spcAft>
                  <a:spcPct val="0"/>
                </a:spcAft>
                <a:buClrTx/>
                <a:buSzTx/>
                <a:buFont typeface="Arial" panose="020B0604020202020204" pitchFamily="34" charset="0"/>
                <a:buChar char="•"/>
                <a:tabLst/>
              </a:pPr>
              <a:r>
                <a:rPr 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 </a:t>
              </a: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어플리케이션</a:t>
              </a:r>
              <a:endParaRPr lang="en-US" altLang="ko-KR"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a:p>
              <a:pPr marR="0" algn="l" defTabSz="914400" rtl="0" eaLnBrk="1" fontAlgn="base" latinLnBrk="0" hangingPunct="1">
                <a:lnSpc>
                  <a:spcPct val="200000"/>
                </a:lnSpc>
                <a:spcBef>
                  <a:spcPct val="0"/>
                </a:spcBef>
                <a:spcAft>
                  <a:spcPct val="0"/>
                </a:spcAft>
                <a:buClrTx/>
                <a:buSzTx/>
                <a:tabLst/>
              </a:pPr>
              <a:r>
                <a:rPr lang="ko-KR" altLang="en-US"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rPr>
                <a:t>모니터링 및 </a:t>
              </a:r>
              <a:endParaRPr lang="en-US" altLang="ko-KR" sz="1000" b="1" dirty="0" smtClean="0">
                <a:solidFill>
                  <a:schemeClr val="tx2">
                    <a:lumMod val="50000"/>
                  </a:schemeClr>
                </a:solidFill>
                <a:latin typeface="맑은 고딕" panose="020B0503020000020004" pitchFamily="50" charset="-127"/>
                <a:ea typeface="맑은 고딕" panose="020B0503020000020004" pitchFamily="50" charset="-127"/>
                <a:cs typeface="Helvetica Neue"/>
              </a:endParaRPr>
            </a:p>
          </p:txBody>
        </p:sp>
        <p:sp>
          <p:nvSpPr>
            <p:cNvPr id="29" name="Rectangle 1"/>
            <p:cNvSpPr/>
            <p:nvPr/>
          </p:nvSpPr>
          <p:spPr>
            <a:xfrm>
              <a:off x="988576" y="1935277"/>
              <a:ext cx="7242048" cy="547559"/>
            </a:xfrm>
            <a:prstGeom prst="rect">
              <a:avLst/>
            </a:prstGeom>
            <a:pattFill prst="dkHorz">
              <a:fgClr>
                <a:srgbClr val="376092"/>
              </a:fgClr>
              <a:bgClr>
                <a:srgbClr val="4578B5"/>
              </a:bgClr>
            </a:patt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ko-KR" altLang="en-US" b="1" dirty="0" smtClean="0">
                  <a:solidFill>
                    <a:schemeClr val="bg2"/>
                  </a:solidFill>
                  <a:latin typeface="맑은 고딕" panose="020B0503020000020004" pitchFamily="50" charset="-127"/>
                  <a:ea typeface="맑은 고딕" panose="020B0503020000020004" pitchFamily="50" charset="-127"/>
                  <a:cs typeface="Arial" pitchFamily="34" charset="0"/>
                </a:rPr>
                <a:t>                     유연성</a:t>
              </a:r>
              <a:r>
                <a:rPr lang="en-US" altLang="en-US" b="1" dirty="0" smtClean="0">
                  <a:solidFill>
                    <a:schemeClr val="bg2"/>
                  </a:solidFill>
                  <a:latin typeface="맑은 고딕" panose="020B0503020000020004" pitchFamily="50" charset="-127"/>
                  <a:ea typeface="맑은 고딕" panose="020B0503020000020004" pitchFamily="50" charset="-127"/>
                  <a:cs typeface="Arial" pitchFamily="34" charset="0"/>
                </a:rPr>
                <a:t>            </a:t>
              </a:r>
              <a:r>
                <a:rPr lang="ko-KR" altLang="en-US" b="1" dirty="0" smtClean="0">
                  <a:solidFill>
                    <a:schemeClr val="bg2"/>
                  </a:solidFill>
                  <a:latin typeface="맑은 고딕" panose="020B0503020000020004" pitchFamily="50" charset="-127"/>
                  <a:ea typeface="맑은 고딕" panose="020B0503020000020004" pitchFamily="50" charset="-127"/>
                  <a:cs typeface="Arial" pitchFamily="34" charset="0"/>
                </a:rPr>
                <a:t>편리성</a:t>
              </a:r>
              <a:r>
                <a:rPr lang="en-US" altLang="en-US" b="1" dirty="0" smtClean="0">
                  <a:solidFill>
                    <a:schemeClr val="bg2"/>
                  </a:solidFill>
                  <a:latin typeface="맑은 고딕" panose="020B0503020000020004" pitchFamily="50" charset="-127"/>
                  <a:ea typeface="맑은 고딕" panose="020B0503020000020004" pitchFamily="50" charset="-127"/>
                  <a:cs typeface="Arial" pitchFamily="34" charset="0"/>
                </a:rPr>
                <a:t>           </a:t>
              </a:r>
              <a:r>
                <a:rPr lang="ko-KR" altLang="en-US" b="1" dirty="0" smtClean="0">
                  <a:solidFill>
                    <a:schemeClr val="bg2"/>
                  </a:solidFill>
                  <a:latin typeface="맑은 고딕" panose="020B0503020000020004" pitchFamily="50" charset="-127"/>
                  <a:ea typeface="맑은 고딕" panose="020B0503020000020004" pitchFamily="50" charset="-127"/>
                  <a:cs typeface="Arial" pitchFamily="34" charset="0"/>
                </a:rPr>
                <a:t>신뢰성</a:t>
              </a:r>
              <a:endParaRPr lang="en-US" altLang="en-US" b="1" dirty="0">
                <a:solidFill>
                  <a:schemeClr val="bg2"/>
                </a:solidFill>
                <a:latin typeface="맑은 고딕" panose="020B0503020000020004" pitchFamily="50" charset="-127"/>
                <a:ea typeface="맑은 고딕" panose="020B0503020000020004" pitchFamily="50" charset="-127"/>
                <a:cs typeface="Arial" pitchFamily="34" charset="0"/>
              </a:endParaRPr>
            </a:p>
          </p:txBody>
        </p:sp>
        <p:sp>
          <p:nvSpPr>
            <p:cNvPr id="30" name="Rectangle 41"/>
            <p:cNvSpPr/>
            <p:nvPr/>
          </p:nvSpPr>
          <p:spPr>
            <a:xfrm>
              <a:off x="987988" y="2482836"/>
              <a:ext cx="3621024" cy="300370"/>
            </a:xfrm>
            <a:prstGeom prst="rect">
              <a:avLst/>
            </a:prstGeom>
            <a:solidFill>
              <a:srgbClr val="5D656A"/>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ko-KR" altLang="en-US" sz="1500" b="1" dirty="0" smtClean="0">
                  <a:solidFill>
                    <a:schemeClr val="bg2"/>
                  </a:solidFill>
                  <a:latin typeface="맑은 고딕" panose="020B0503020000020004" pitchFamily="50" charset="-127"/>
                  <a:ea typeface="맑은 고딕" panose="020B0503020000020004" pitchFamily="50" charset="-127"/>
                </a:rPr>
                <a:t>업무연속성 및 데이터 정합성 보장</a:t>
              </a:r>
              <a:endParaRPr lang="en-US" sz="1500" b="1" dirty="0">
                <a:solidFill>
                  <a:schemeClr val="bg2"/>
                </a:solidFill>
                <a:latin typeface="맑은 고딕" panose="020B0503020000020004" pitchFamily="50" charset="-127"/>
                <a:ea typeface="맑은 고딕" panose="020B0503020000020004" pitchFamily="50" charset="-127"/>
              </a:endParaRPr>
            </a:p>
          </p:txBody>
        </p:sp>
        <p:sp>
          <p:nvSpPr>
            <p:cNvPr id="31" name="Rectangle 42"/>
            <p:cNvSpPr/>
            <p:nvPr/>
          </p:nvSpPr>
          <p:spPr>
            <a:xfrm>
              <a:off x="4610072" y="2482836"/>
              <a:ext cx="3621024" cy="300370"/>
            </a:xfrm>
            <a:prstGeom prst="rect">
              <a:avLst/>
            </a:prstGeom>
            <a:solidFill>
              <a:srgbClr val="5D656A"/>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ko-KR" altLang="en-US" sz="1500" b="1" dirty="0" smtClean="0">
                  <a:solidFill>
                    <a:schemeClr val="bg2"/>
                  </a:solidFill>
                  <a:latin typeface="맑은 고딕" panose="020B0503020000020004" pitchFamily="50" charset="-127"/>
                  <a:ea typeface="맑은 고딕" panose="020B0503020000020004" pitchFamily="50" charset="-127"/>
                </a:rPr>
                <a:t>손쉬운 모니터링 및 관리</a:t>
              </a:r>
              <a:endParaRPr lang="en-US" sz="1500" b="1" dirty="0">
                <a:solidFill>
                  <a:schemeClr val="bg2"/>
                </a:solidFill>
                <a:latin typeface="맑은 고딕" panose="020B0503020000020004" pitchFamily="50" charset="-127"/>
                <a:ea typeface="맑은 고딕" panose="020B0503020000020004" pitchFamily="50" charset="-127"/>
              </a:endParaRPr>
            </a:p>
          </p:txBody>
        </p:sp>
        <p:sp>
          <p:nvSpPr>
            <p:cNvPr id="32" name="Oval 48"/>
            <p:cNvSpPr/>
            <p:nvPr/>
          </p:nvSpPr>
          <p:spPr>
            <a:xfrm>
              <a:off x="1532832" y="2818800"/>
              <a:ext cx="120365" cy="115274"/>
            </a:xfrm>
            <a:prstGeom prst="ellipse">
              <a:avLst/>
            </a:prstGeom>
            <a:solidFill>
              <a:schemeClr val="accent4">
                <a:lumMod val="75000"/>
              </a:scheme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33" name="Oval 49"/>
            <p:cNvSpPr/>
            <p:nvPr/>
          </p:nvSpPr>
          <p:spPr>
            <a:xfrm>
              <a:off x="2726937" y="2823218"/>
              <a:ext cx="120365" cy="115274"/>
            </a:xfrm>
            <a:prstGeom prst="ellipse">
              <a:avLst/>
            </a:prstGeom>
            <a:solidFill>
              <a:schemeClr val="accent1"/>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34" name="Oval 50"/>
            <p:cNvSpPr/>
            <p:nvPr/>
          </p:nvSpPr>
          <p:spPr>
            <a:xfrm>
              <a:off x="3982379" y="2823218"/>
              <a:ext cx="120365" cy="115274"/>
            </a:xfrm>
            <a:prstGeom prst="ellipse">
              <a:avLst/>
            </a:prstGeom>
            <a:solidFill>
              <a:schemeClr val="accent2">
                <a:lumMod val="50000"/>
              </a:scheme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35" name="Oval 51"/>
            <p:cNvSpPr/>
            <p:nvPr/>
          </p:nvSpPr>
          <p:spPr>
            <a:xfrm>
              <a:off x="5139736" y="2833851"/>
              <a:ext cx="120365" cy="115274"/>
            </a:xfrm>
            <a:prstGeom prst="ellipse">
              <a:avLst/>
            </a:prstGeom>
            <a:solidFill>
              <a:srgbClr val="537C80"/>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36" name="Oval 52"/>
            <p:cNvSpPr/>
            <p:nvPr/>
          </p:nvSpPr>
          <p:spPr>
            <a:xfrm>
              <a:off x="6364728" y="2833851"/>
              <a:ext cx="120365" cy="115274"/>
            </a:xfrm>
            <a:prstGeom prst="ellipse">
              <a:avLst/>
            </a:prstGeom>
            <a:solidFill>
              <a:schemeClr val="accent6">
                <a:lumMod val="75000"/>
              </a:schemeClr>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37" name="Oval 53"/>
            <p:cNvSpPr/>
            <p:nvPr/>
          </p:nvSpPr>
          <p:spPr>
            <a:xfrm>
              <a:off x="7572702" y="2833851"/>
              <a:ext cx="120365" cy="115274"/>
            </a:xfrm>
            <a:prstGeom prst="ellipse">
              <a:avLst/>
            </a:prstGeom>
            <a:solidFill>
              <a:srgbClr val="D4B040"/>
            </a:solid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3366"/>
                </a:solidFill>
                <a:effectLst/>
                <a:latin typeface="맑은 고딕" panose="020B0503020000020004" pitchFamily="50" charset="-127"/>
                <a:ea typeface="맑은 고딕" panose="020B0503020000020004" pitchFamily="50" charset="-127"/>
              </a:endParaRPr>
            </a:p>
          </p:txBody>
        </p:sp>
        <p:sp>
          <p:nvSpPr>
            <p:cNvPr id="38" name="Rectangle 54"/>
            <p:cNvSpPr/>
            <p:nvPr/>
          </p:nvSpPr>
          <p:spPr>
            <a:xfrm>
              <a:off x="985563" y="5625796"/>
              <a:ext cx="7242048" cy="547559"/>
            </a:xfrm>
            <a:prstGeom prst="rect">
              <a:avLst/>
            </a:prstGeom>
            <a:pattFill prst="dkHorz">
              <a:fgClr>
                <a:srgbClr val="376092"/>
              </a:fgClr>
              <a:bgClr>
                <a:srgbClr val="4578B5"/>
              </a:bgClr>
            </a:pattFill>
            <a:ln w="57150" cmpd="sng">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ko-KR" altLang="en-US" sz="1500" b="1" dirty="0" smtClean="0">
                  <a:solidFill>
                    <a:schemeClr val="bg2"/>
                  </a:solidFill>
                  <a:latin typeface="맑은 고딕" panose="020B0503020000020004" pitchFamily="50" charset="-127"/>
                  <a:ea typeface="맑은 고딕" panose="020B0503020000020004" pitchFamily="50" charset="-127"/>
                </a:rPr>
                <a:t>서비스</a:t>
              </a:r>
              <a:r>
                <a:rPr lang="en-US" sz="1500" b="1" dirty="0" smtClean="0">
                  <a:solidFill>
                    <a:schemeClr val="bg2"/>
                  </a:solidFill>
                  <a:latin typeface="맑은 고딕" panose="020B0503020000020004" pitchFamily="50" charset="-127"/>
                  <a:ea typeface="맑은 고딕" panose="020B0503020000020004" pitchFamily="50" charset="-127"/>
                </a:rPr>
                <a:t> – 24/7 Support, Professional, Managed,</a:t>
              </a:r>
              <a:br>
                <a:rPr lang="en-US" sz="1500" b="1" dirty="0" smtClean="0">
                  <a:solidFill>
                    <a:schemeClr val="bg2"/>
                  </a:solidFill>
                  <a:latin typeface="맑은 고딕" panose="020B0503020000020004" pitchFamily="50" charset="-127"/>
                  <a:ea typeface="맑은 고딕" panose="020B0503020000020004" pitchFamily="50" charset="-127"/>
                </a:rPr>
              </a:br>
              <a:r>
                <a:rPr lang="en-US" sz="1500" b="1" dirty="0" smtClean="0">
                  <a:solidFill>
                    <a:schemeClr val="bg2"/>
                  </a:solidFill>
                  <a:latin typeface="맑은 고딕" panose="020B0503020000020004" pitchFamily="50" charset="-127"/>
                  <a:ea typeface="맑은 고딕" panose="020B0503020000020004" pitchFamily="50" charset="-127"/>
                </a:rPr>
                <a:t>Education &amp; Certification, Customer Service  </a:t>
              </a:r>
              <a:endParaRPr lang="en-US" sz="1500" b="1" dirty="0">
                <a:solidFill>
                  <a:schemeClr val="bg2"/>
                </a:solidFill>
                <a:latin typeface="맑은 고딕" panose="020B0503020000020004" pitchFamily="50" charset="-127"/>
                <a:ea typeface="맑은 고딕" panose="020B0503020000020004" pitchFamily="50" charset="-127"/>
              </a:endParaRPr>
            </a:p>
          </p:txBody>
        </p:sp>
        <p:pic>
          <p:nvPicPr>
            <p:cNvPr id="47" name="Picture 2" descr="http://www.gfi.com/blog/wp-content/uploads/2010/10/Network-Monito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0883" y="4930348"/>
              <a:ext cx="809763" cy="53425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758" y="4873342"/>
              <a:ext cx="700633" cy="700633"/>
            </a:xfrm>
            <a:prstGeom prst="rect">
              <a:avLst/>
            </a:prstGeom>
            <a:noFill/>
            <a:ln>
              <a:noFill/>
            </a:ln>
          </p:spPr>
        </p:pic>
        <p:pic>
          <p:nvPicPr>
            <p:cNvPr id="49"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9046" y="4830742"/>
              <a:ext cx="839094" cy="732794"/>
            </a:xfrm>
            <a:prstGeom prst="rect">
              <a:avLst/>
            </a:prstGeom>
          </p:spPr>
        </p:pic>
        <p:pic>
          <p:nvPicPr>
            <p:cNvPr id="50"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5832" y="5016222"/>
              <a:ext cx="429768" cy="429768"/>
            </a:xfrm>
            <a:prstGeom prst="rect">
              <a:avLst/>
            </a:prstGeom>
          </p:spPr>
        </p:pic>
        <p:pic>
          <p:nvPicPr>
            <p:cNvPr id="51"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0104" y="5011828"/>
              <a:ext cx="425679" cy="425679"/>
            </a:xfrm>
            <a:prstGeom prst="rect">
              <a:avLst/>
            </a:prstGeom>
          </p:spPr>
        </p:pic>
        <p:pic>
          <p:nvPicPr>
            <p:cNvPr id="5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3047" y="5264909"/>
              <a:ext cx="283464" cy="283464"/>
            </a:xfrm>
            <a:prstGeom prst="rect">
              <a:avLst/>
            </a:prstGeom>
          </p:spPr>
        </p:pic>
        <p:pic>
          <p:nvPicPr>
            <p:cNvPr id="5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3423" y="5272074"/>
              <a:ext cx="283464" cy="283464"/>
            </a:xfrm>
            <a:prstGeom prst="rect">
              <a:avLst/>
            </a:prstGeom>
          </p:spPr>
        </p:pic>
        <p:pic>
          <p:nvPicPr>
            <p:cNvPr id="54" name="Picture 6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47389" y="4663367"/>
              <a:ext cx="283464" cy="283464"/>
            </a:xfrm>
            <a:prstGeom prst="rect">
              <a:avLst/>
            </a:prstGeom>
          </p:spPr>
        </p:pic>
        <p:grpSp>
          <p:nvGrpSpPr>
            <p:cNvPr id="55" name="Group 1"/>
            <p:cNvGrpSpPr/>
            <p:nvPr/>
          </p:nvGrpSpPr>
          <p:grpSpPr>
            <a:xfrm>
              <a:off x="4976213" y="5013529"/>
              <a:ext cx="454481" cy="400760"/>
              <a:chOff x="4913433" y="4347350"/>
              <a:chExt cx="454481" cy="400760"/>
            </a:xfrm>
          </p:grpSpPr>
          <p:pic>
            <p:nvPicPr>
              <p:cNvPr id="56" name="Picture 7" descr="http://thumb18.shutterstock.com/photos/thumb_large/248635/248635,1253675919,3.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8977"/>
              <a:stretch/>
            </p:blipFill>
            <p:spPr bwMode="auto">
              <a:xfrm>
                <a:off x="5002983" y="4400945"/>
                <a:ext cx="314406" cy="296230"/>
              </a:xfrm>
              <a:prstGeom prst="rect">
                <a:avLst/>
              </a:prstGeom>
              <a:noFill/>
              <a:extLst>
                <a:ext uri="{909E8E84-426E-40DD-AFC4-6F175D3DCCD1}">
                  <a14:hiddenFill xmlns:a14="http://schemas.microsoft.com/office/drawing/2010/main">
                    <a:solidFill>
                      <a:srgbClr val="FFFFFF"/>
                    </a:solidFill>
                  </a14:hiddenFill>
                </a:ext>
              </a:extLst>
            </p:spPr>
          </p:pic>
          <p:sp>
            <p:nvSpPr>
              <p:cNvPr id="57" name="Flowchart: Connector 66"/>
              <p:cNvSpPr/>
              <p:nvPr/>
            </p:nvSpPr>
            <p:spPr>
              <a:xfrm>
                <a:off x="4913433" y="4347350"/>
                <a:ext cx="454481" cy="400760"/>
              </a:xfrm>
              <a:prstGeom prst="flowChartConnector">
                <a:avLst/>
              </a:prstGeom>
              <a:ln w="57150" cmpd="sng">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b="1" dirty="0" smtClean="0">
                  <a:solidFill>
                    <a:srgbClr val="003366"/>
                  </a:solidFill>
                </a:endParaRPr>
              </a:p>
            </p:txBody>
          </p:sp>
        </p:grpSp>
        <p:pic>
          <p:nvPicPr>
            <p:cNvPr id="58" name="Picture 6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43423" y="4879117"/>
              <a:ext cx="283464" cy="283464"/>
            </a:xfrm>
            <a:prstGeom prst="rect">
              <a:avLst/>
            </a:prstGeom>
          </p:spPr>
        </p:pic>
        <p:pic>
          <p:nvPicPr>
            <p:cNvPr id="59" name="Picture 6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88480" y="4880808"/>
              <a:ext cx="283464" cy="283464"/>
            </a:xfrm>
            <a:prstGeom prst="rect">
              <a:avLst/>
            </a:prstGeom>
          </p:spPr>
        </p:pic>
        <p:pic>
          <p:nvPicPr>
            <p:cNvPr id="60" name="Picture 4" descr="http://www.craztech.com/images/3d/world_screens_pc.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43559" y="4999232"/>
              <a:ext cx="928829" cy="471242"/>
            </a:xfrm>
            <a:prstGeom prst="rect">
              <a:avLst/>
            </a:prstGeom>
            <a:noFill/>
            <a:extLst/>
          </p:spPr>
        </p:pic>
        <p:pic>
          <p:nvPicPr>
            <p:cNvPr id="61" name="Picture 2"/>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947025" y="5707677"/>
              <a:ext cx="382259" cy="383795"/>
            </a:xfrm>
            <a:prstGeom prst="rect">
              <a:avLst/>
            </a:prstGeom>
            <a:noFill/>
            <a:extLst>
              <a:ext uri="{909E8E84-426E-40DD-AFC4-6F175D3DCCD1}">
                <a14:hiddenFill xmlns:a14="http://schemas.microsoft.com/office/drawing/2010/main">
                  <a:solidFill>
                    <a:srgbClr val="FFFFFF"/>
                  </a:solidFill>
                </a14:hiddenFill>
              </a:ext>
            </a:extLst>
          </p:spPr>
        </p:pic>
      </p:grpSp>
      <p:pic>
        <p:nvPicPr>
          <p:cNvPr id="62" name="Picture 16"/>
          <p:cNvPicPr>
            <a:picLocks noChangeAspect="1"/>
          </p:cNvPicPr>
          <p:nvPr/>
        </p:nvPicPr>
        <p:blipFill>
          <a:blip r:embed="rId1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212417" y="1994743"/>
            <a:ext cx="428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8"/>
          <p:cNvPicPr>
            <a:picLocks noChangeAspect="1"/>
          </p:cNvPicPr>
          <p:nvPr/>
        </p:nvPicPr>
        <p:blipFill>
          <a:blip r:embed="rId1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938029" y="1997918"/>
            <a:ext cx="4286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0"/>
          <p:cNvPicPr>
            <a:picLocks noChangeAspect="1"/>
          </p:cNvPicPr>
          <p:nvPr/>
        </p:nvPicPr>
        <p:blipFill>
          <a:blip r:embed="rId1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430694" y="1985155"/>
            <a:ext cx="4302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700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atus Uptime template-2011v2">
  <a:themeElements>
    <a:clrScheme name="Stratus Palette 062613">
      <a:dk1>
        <a:srgbClr val="242C32"/>
      </a:dk1>
      <a:lt1>
        <a:srgbClr val="E1E2E1"/>
      </a:lt1>
      <a:dk2>
        <a:srgbClr val="555755"/>
      </a:dk2>
      <a:lt2>
        <a:srgbClr val="F1F3FF"/>
      </a:lt2>
      <a:accent1>
        <a:srgbClr val="CC7626"/>
      </a:accent1>
      <a:accent2>
        <a:srgbClr val="CC3E56"/>
      </a:accent2>
      <a:accent3>
        <a:srgbClr val="537C80"/>
      </a:accent3>
      <a:accent4>
        <a:srgbClr val="8B4B7A"/>
      </a:accent4>
      <a:accent5>
        <a:srgbClr val="1D5C9F"/>
      </a:accent5>
      <a:accent6>
        <a:srgbClr val="469D39"/>
      </a:accent6>
      <a:hlink>
        <a:srgbClr val="523D9A"/>
      </a:hlink>
      <a:folHlink>
        <a:srgbClr val="333E46"/>
      </a:folHlink>
    </a:clrScheme>
    <a:fontScheme name="Stratus General Template Office 2003-2007">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57150" cmpd="sng">
          <a:solidFill>
            <a:schemeClr val="accent5"/>
          </a:solidFill>
        </a:ln>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b="1" i="0" u="none" strike="noStrike" cap="none" normalizeH="0" baseline="0" smtClean="0">
            <a:ln>
              <a:noFill/>
            </a:ln>
            <a:solidFill>
              <a:srgbClr val="003366"/>
            </a:solidFill>
            <a:effectLst/>
            <a:latin typeface="Tahoma" pitchFamily="34" charset="0"/>
          </a:defRPr>
        </a:defPPr>
      </a:lstStyle>
    </a:spDef>
    <a:lnDef>
      <a:spPr bwMode="auto">
        <a:solidFill>
          <a:schemeClr val="accent1"/>
        </a:solidFill>
        <a:ln w="9525" cap="flat" cmpd="sng" algn="ctr">
          <a:solidFill>
            <a:srgbClr val="000000"/>
          </a:solidFill>
          <a:prstDash val="solid"/>
          <a:round/>
          <a:headEnd type="none" w="med" len="med"/>
          <a:tailEnd type="none" w="med" len="med"/>
        </a:ln>
        <a:effectLst/>
      </a:spPr>
      <a:bodyPr/>
      <a:lstStyle/>
    </a:lnDef>
    <a:txDef>
      <a:spPr bwMode="black">
        <a:noFill/>
        <a:ln w="0">
          <a:noFill/>
          <a:miter lim="800000"/>
          <a:headEnd/>
          <a:tailEnd/>
        </a:ln>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0000"/>
          </a:lnSpc>
          <a:spcBef>
            <a:spcPct val="0"/>
          </a:spcBef>
          <a:spcAft>
            <a:spcPct val="0"/>
          </a:spcAft>
          <a:buClrTx/>
          <a:buSzTx/>
          <a:buFontTx/>
          <a:buNone/>
          <a:tabLst/>
          <a:defRPr sz="1200" b="0" kern="1200" cap="none" noProof="0" dirty="0" smtClean="0">
            <a:solidFill>
              <a:srgbClr val="31537C"/>
            </a:solidFill>
            <a:latin typeface="Helvetica Neue"/>
            <a:ea typeface="+mn-ea"/>
            <a:cs typeface="Helvetica Neue"/>
          </a:defRPr>
        </a:defPPr>
      </a:lstStyle>
    </a:txDef>
  </a:objectDefaults>
  <a:extraClrSchemeLst>
    <a:extraClrScheme>
      <a:clrScheme name="Stratus General Template Office 2003-20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atus General Template Office 2003-20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atus General Template Office 2003-20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atus General Template Office 2003-20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atus General Template Office 2003-20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atus General Template Office 2003-20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atus General Template Office 2003-20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ratus General Template Office 2003-2007 8">
        <a:dk1>
          <a:srgbClr val="000000"/>
        </a:dk1>
        <a:lt1>
          <a:srgbClr val="FFFFFF"/>
        </a:lt1>
        <a:dk2>
          <a:srgbClr val="990033"/>
        </a:dk2>
        <a:lt2>
          <a:srgbClr val="000000"/>
        </a:lt2>
        <a:accent1>
          <a:srgbClr val="00CC99"/>
        </a:accent1>
        <a:accent2>
          <a:srgbClr val="330066"/>
        </a:accent2>
        <a:accent3>
          <a:srgbClr val="FFFFFF"/>
        </a:accent3>
        <a:accent4>
          <a:srgbClr val="000000"/>
        </a:accent4>
        <a:accent5>
          <a:srgbClr val="AAE2CA"/>
        </a:accent5>
        <a:accent6>
          <a:srgbClr val="2D005C"/>
        </a:accent6>
        <a:hlink>
          <a:srgbClr val="CC6600"/>
        </a:hlink>
        <a:folHlink>
          <a:srgbClr val="669933"/>
        </a:folHlink>
      </a:clrScheme>
      <a:clrMap bg1="lt1" tx1="dk1" bg2="lt2" tx2="dk2" accent1="accent1" accent2="accent2" accent3="accent3" accent4="accent4" accent5="accent5" accent6="accent6" hlink="hlink" folHlink="folHlink"/>
    </a:extraClrScheme>
    <a:extraClrScheme>
      <a:clrScheme name="Stratus General Template Office 2003-2007 9">
        <a:dk1>
          <a:srgbClr val="000000"/>
        </a:dk1>
        <a:lt1>
          <a:srgbClr val="FFFFFF"/>
        </a:lt1>
        <a:dk2>
          <a:srgbClr val="990033"/>
        </a:dk2>
        <a:lt2>
          <a:srgbClr val="000000"/>
        </a:lt2>
        <a:accent1>
          <a:srgbClr val="CC9900"/>
        </a:accent1>
        <a:accent2>
          <a:srgbClr val="330066"/>
        </a:accent2>
        <a:accent3>
          <a:srgbClr val="FFFFFF"/>
        </a:accent3>
        <a:accent4>
          <a:srgbClr val="000000"/>
        </a:accent4>
        <a:accent5>
          <a:srgbClr val="E2CAAA"/>
        </a:accent5>
        <a:accent6>
          <a:srgbClr val="2D005C"/>
        </a:accent6>
        <a:hlink>
          <a:srgbClr val="CC6600"/>
        </a:hlink>
        <a:folHlink>
          <a:srgbClr val="669933"/>
        </a:folHlink>
      </a:clrScheme>
      <a:clrMap bg1="lt1" tx1="dk1" bg2="lt2" tx2="dk2" accent1="accent1" accent2="accent2" accent3="accent3" accent4="accent4" accent5="accent5" accent6="accent6" hlink="hlink" folHlink="folHlink"/>
    </a:extraClrScheme>
    <a:extraClrScheme>
      <a:clrScheme name="Stratus General Template Office 2003-2007 10">
        <a:dk1>
          <a:srgbClr val="000000"/>
        </a:dk1>
        <a:lt1>
          <a:srgbClr val="FFFFFF"/>
        </a:lt1>
        <a:dk2>
          <a:srgbClr val="990033"/>
        </a:dk2>
        <a:lt2>
          <a:srgbClr val="000000"/>
        </a:lt2>
        <a:accent1>
          <a:srgbClr val="008080"/>
        </a:accent1>
        <a:accent2>
          <a:srgbClr val="330066"/>
        </a:accent2>
        <a:accent3>
          <a:srgbClr val="FFFFFF"/>
        </a:accent3>
        <a:accent4>
          <a:srgbClr val="000000"/>
        </a:accent4>
        <a:accent5>
          <a:srgbClr val="AAC0C0"/>
        </a:accent5>
        <a:accent6>
          <a:srgbClr val="2D005C"/>
        </a:accent6>
        <a:hlink>
          <a:srgbClr val="CC6600"/>
        </a:hlink>
        <a:folHlink>
          <a:srgbClr val="669933"/>
        </a:folHlink>
      </a:clrScheme>
      <a:clrMap bg1="lt1" tx1="dk1" bg2="lt2" tx2="dk2" accent1="accent1" accent2="accent2" accent3="accent3" accent4="accent4" accent5="accent5" accent6="accent6" hlink="hlink" folHlink="folHlink"/>
    </a:extraClrScheme>
    <a:extraClrScheme>
      <a:clrScheme name="Stratus General Template Office 2003-2007 11">
        <a:dk1>
          <a:srgbClr val="74674E"/>
        </a:dk1>
        <a:lt1>
          <a:srgbClr val="FFFFFF"/>
        </a:lt1>
        <a:dk2>
          <a:srgbClr val="ACC7A7"/>
        </a:dk2>
        <a:lt2>
          <a:srgbClr val="000000"/>
        </a:lt2>
        <a:accent1>
          <a:srgbClr val="D7CCB5"/>
        </a:accent1>
        <a:accent2>
          <a:srgbClr val="F9B12F"/>
        </a:accent2>
        <a:accent3>
          <a:srgbClr val="FFFFFF"/>
        </a:accent3>
        <a:accent4>
          <a:srgbClr val="625741"/>
        </a:accent4>
        <a:accent5>
          <a:srgbClr val="E8E2D7"/>
        </a:accent5>
        <a:accent6>
          <a:srgbClr val="E2A02A"/>
        </a:accent6>
        <a:hlink>
          <a:srgbClr val="990000"/>
        </a:hlink>
        <a:folHlink>
          <a:srgbClr val="45568D"/>
        </a:folHlink>
      </a:clrScheme>
      <a:clrMap bg1="lt1" tx1="dk1" bg2="lt2" tx2="dk2" accent1="accent1" accent2="accent2" accent3="accent3" accent4="accent4" accent5="accent5" accent6="accent6" hlink="hlink" folHlink="folHlink"/>
    </a:extraClrScheme>
    <a:extraClrScheme>
      <a:clrScheme name="Stratus General Template Office 2003-2007 12">
        <a:dk1>
          <a:srgbClr val="2E8C2E"/>
        </a:dk1>
        <a:lt1>
          <a:srgbClr val="74674E"/>
        </a:lt1>
        <a:dk2>
          <a:srgbClr val="45568D"/>
        </a:dk2>
        <a:lt2>
          <a:srgbClr val="ACC7A7"/>
        </a:lt2>
        <a:accent1>
          <a:srgbClr val="D7CCB5"/>
        </a:accent1>
        <a:accent2>
          <a:srgbClr val="F9B12F"/>
        </a:accent2>
        <a:accent3>
          <a:srgbClr val="B0B4C5"/>
        </a:accent3>
        <a:accent4>
          <a:srgbClr val="625741"/>
        </a:accent4>
        <a:accent5>
          <a:srgbClr val="E8E2D7"/>
        </a:accent5>
        <a:accent6>
          <a:srgbClr val="E2A02A"/>
        </a:accent6>
        <a:hlink>
          <a:srgbClr val="990000"/>
        </a:hlink>
        <a:folHlink>
          <a:srgbClr val="F80000"/>
        </a:folHlink>
      </a:clrScheme>
      <a:clrMap bg1="dk2" tx1="lt1" bg2="dk1" tx2="lt2" accent1="accent1" accent2="accent2" accent3="accent3" accent4="accent4" accent5="accent5" accent6="accent6" hlink="hlink" folHlink="folHlink"/>
    </a:extraClrScheme>
    <a:extraClrScheme>
      <a:clrScheme name="Stratus General Template Office 2003-2007 13">
        <a:dk1>
          <a:srgbClr val="45568D"/>
        </a:dk1>
        <a:lt1>
          <a:srgbClr val="7A6744"/>
        </a:lt1>
        <a:dk2>
          <a:srgbClr val="990000"/>
        </a:dk2>
        <a:lt2>
          <a:srgbClr val="DD0408"/>
        </a:lt2>
        <a:accent1>
          <a:srgbClr val="F0ECE4"/>
        </a:accent1>
        <a:accent2>
          <a:srgbClr val="F7AD28"/>
        </a:accent2>
        <a:accent3>
          <a:srgbClr val="CAAAAA"/>
        </a:accent3>
        <a:accent4>
          <a:srgbClr val="675739"/>
        </a:accent4>
        <a:accent5>
          <a:srgbClr val="F6F4EF"/>
        </a:accent5>
        <a:accent6>
          <a:srgbClr val="E09C23"/>
        </a:accent6>
        <a:hlink>
          <a:srgbClr val="2E8C2E"/>
        </a:hlink>
        <a:folHlink>
          <a:srgbClr val="ACC7A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39438</TotalTime>
  <Words>5157</Words>
  <Application>Microsoft Office PowerPoint</Application>
  <PresentationFormat>화면 슬라이드 쇼(4:3)</PresentationFormat>
  <Paragraphs>941</Paragraphs>
  <Slides>51</Slides>
  <Notes>39</Notes>
  <HiddenSlides>0</HiddenSlides>
  <MMClips>0</MMClips>
  <ScaleCrop>false</ScaleCrop>
  <HeadingPairs>
    <vt:vector size="4" baseType="variant">
      <vt:variant>
        <vt:lpstr>테마</vt:lpstr>
      </vt:variant>
      <vt:variant>
        <vt:i4>1</vt:i4>
      </vt:variant>
      <vt:variant>
        <vt:lpstr>슬라이드 제목</vt:lpstr>
      </vt:variant>
      <vt:variant>
        <vt:i4>51</vt:i4>
      </vt:variant>
    </vt:vector>
  </HeadingPairs>
  <TitlesOfParts>
    <vt:vector size="52" baseType="lpstr">
      <vt:lpstr>Stratus Uptime template-2011v2</vt:lpstr>
      <vt:lpstr>Software Defined Availability  – x86 Fault Tolerant  이중화 솔루션 </vt:lpstr>
      <vt:lpstr>변화하는 인프라 환경의 요구</vt:lpstr>
      <vt:lpstr>미션크리티컬 서비스 증대</vt:lpstr>
      <vt:lpstr>PowerPoint 프레젠테이션</vt:lpstr>
      <vt:lpstr>             소개</vt:lpstr>
      <vt:lpstr>공급제품</vt:lpstr>
      <vt:lpstr>소프트웨어 정의 고가용성 솔루션</vt:lpstr>
      <vt:lpstr>everRun Enterprise FT Software</vt:lpstr>
      <vt:lpstr>Stratus everRun® Enterprise Edition</vt:lpstr>
      <vt:lpstr>Stratus everRun® Enterprise Edition</vt:lpstr>
      <vt:lpstr>everRun® Enterprise 개념</vt:lpstr>
      <vt:lpstr>아키텍쳐</vt:lpstr>
      <vt:lpstr>설치 및 미러링</vt:lpstr>
      <vt:lpstr>Network 구조</vt:lpstr>
      <vt:lpstr>가상 머신</vt:lpstr>
      <vt:lpstr>Checkpointing: The conceptual</vt:lpstr>
      <vt:lpstr>Checkpointing: Failure Example</vt:lpstr>
      <vt:lpstr>디스크 장애시 처리</vt:lpstr>
      <vt:lpstr>네트워크 장애시 처리</vt:lpstr>
      <vt:lpstr>Companies Around the World Rely on Stratus</vt:lpstr>
      <vt:lpstr>Q &amp; A </vt:lpstr>
      <vt:lpstr>PowerPoint 프레젠테이션</vt:lpstr>
      <vt:lpstr>별첨  - 물리서버 및 가상서버 사양 - 화면 구성 - FT를 위한 CPU 리소스 - UI 구성</vt:lpstr>
      <vt:lpstr>Physical Server Min/Max Requirements</vt:lpstr>
      <vt:lpstr>VM Maximum Configurations</vt:lpstr>
      <vt:lpstr>Guest Operating Systems Supported</vt:lpstr>
      <vt:lpstr>FT를 위한 리소스 CPU </vt:lpstr>
      <vt:lpstr>Dashboard</vt:lpstr>
      <vt:lpstr>Viewing Configuration: Usage Profile</vt:lpstr>
      <vt:lpstr>everRun Enterprise System Resources</vt:lpstr>
      <vt:lpstr>Viewing Configuration: Network Adapters</vt:lpstr>
      <vt:lpstr>Viewing Configuration: Physical Storage</vt:lpstr>
      <vt:lpstr>Viewing Storage Group Allocation</vt:lpstr>
      <vt:lpstr>System IP Address Preferences</vt:lpstr>
      <vt:lpstr>Create a Protected VM</vt:lpstr>
      <vt:lpstr>Create a PVM: Select Storage</vt:lpstr>
      <vt:lpstr>Create a PVM: Select Business Network</vt:lpstr>
      <vt:lpstr>Create a PVM: Select vCPUs and Memory</vt:lpstr>
      <vt:lpstr>Create a PVM: Summary</vt:lpstr>
      <vt:lpstr>VM OS Installation Screen</vt:lpstr>
      <vt:lpstr>PVM Installed</vt:lpstr>
      <vt:lpstr>PVM (Real-time) Running Statistics</vt:lpstr>
      <vt:lpstr>Stratus everRun Enterprise</vt:lpstr>
      <vt:lpstr>PowerPoint 프레젠테이션</vt:lpstr>
      <vt:lpstr>ftServer의 구조</vt:lpstr>
      <vt:lpstr>Lockstep 기술</vt:lpstr>
      <vt:lpstr>장애발생시에도 시스템 무중단</vt:lpstr>
      <vt:lpstr>시스템 제원</vt:lpstr>
      <vt:lpstr>The Stratus Portfolio</vt:lpstr>
      <vt:lpstr>PowerPoint 프레젠테이션</vt:lpstr>
      <vt:lpstr>PowerPoint 프레젠테이션</vt:lpstr>
    </vt:vector>
  </TitlesOfParts>
  <Manager>khkang@onv.co.kr</Manager>
  <Company>OneNetView Co., Ltd.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everRun Enterprise</dc:title>
  <dc:creator>khkang@onv.co.kr</dc:creator>
  <cp:keywords>onv</cp:keywords>
  <cp:lastModifiedBy>KH</cp:lastModifiedBy>
  <cp:revision>801</cp:revision>
  <cp:lastPrinted>2013-12-19T14:53:01Z</cp:lastPrinted>
  <dcterms:created xsi:type="dcterms:W3CDTF">2013-07-22T15:27:43Z</dcterms:created>
  <dcterms:modified xsi:type="dcterms:W3CDTF">2014-04-03T03:51:23Z</dcterms:modified>
</cp:coreProperties>
</file>